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txt" ContentType="application/tx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1"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74" d="100"/>
          <a:sy n="74" d="100"/>
        </p:scale>
        <p:origin x="-37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media/image20.txt>&#65533;&#65533;&#65533;&#65533; JFIF      &#65533;&#65533; *Exif  II*     1           Google  &#65533;&#65533; &#65533; 








































		&#65533;&#65533;  &#65533;@ &#65533;&#65533;            	 
&#65533;&#65533; L ! "1A#2QaqB&#65533;&#65533;&#65533;	$3R&#65533;&#65533;&#65533;C&#65533;&#65533;%r&#65533;&#65533;Sb&#65533;&#65533;&#65533;&#65533;4u&#65533;&Tce&#65533;&#65533;&#65533;                 &#65533;&#65533;                 &#65533;&#65533;   ? &#65533;&#65533;&#65533;&#65533;&#65533;&#65533;5	&#65533;&#65533;&#65533; &#65533;&#65533;o&#65533;o&#65533;&#65533;&#65533;&#65533;&#65533;&#65533;+&#65533;&#65533;p	4'/&#65533;&#65533;&#65533;p&#65533;?&#65533;&#1984;&#65533;(&#65533;V=&#65533;&#65533;&#65533;~M&#65533;&#65533;&&#65533;&#65533;&#65533;l &#65533;~&#65533;qCo&#65533;&#65533;n&#65533;&#65533;&#65533;&#65533;\&#65533; >&#65533;81&#65533;&#65533;&#65533;&#65533;&#65533;&#65533;&#65533;x&#65533;&#65533;&#65533;&#65533;&#65533;&#65533;&#65533;>H&#65533;/a&#65533;j&#65533;&#65533;ok~\&#65533;&#65533;&#65533;oo<&#65533;Cm&#65533;&#65533;
&#65533;&#65533;a&#65533;&#898;&#65533;&#65533;BNd&#65533;@&#65533;&#65533; I6&#65533;&#65533;&#65533;j&#65533;34+<M"&#65533;&#33032;]}&#65533;&#65533;&#65533;&#65533;&#65533;<&#65533;&#65533;.dD&#65533;v&#65533;8&#65533;3&#65533;+&#65533;&#65533;fk&#65533;u@&#65533;&#65533;&#65533;&#65533;PB&#65533;&#65533;&#65533;w&#65533;&#55206;|]&#1760;&#65533;,&#65533;&#65533;l#s&#65533;?I&#65533;&#65533;&#35323;&#65533;Z&#65533;&#65533;&#65533;&#65533;h(&#65533;i&#65533;&#65533;&#65533;&#65533;zd4&#65533;TJ&#65533;&#65533;&#65533;Y1c&#65533;&#65533;&#65533;&#65533;&#65533;&#65533;%O&#881;}&#65533;#Pn&#65533;;&#65533;# &#65533;{&#65533;&#65533;&#65533;p&#65533;&#65533;&#65533;&#65533;&#65533;MR*&#65533;&#65533;t&#65533;&#65533;iz5&#65533; F&#65533;QGf&#65533;&#65533;&#65533; &#65533;5&#764;&#65533;<&#65533;&#1390;&#65533;#&#65533;&#1373;Wr"FIl&#65533;b&#65533;&#65533;&#65533;Q&#65533;&#65533;]&#65533;b&#65533;6.&#65533;&#426;&#1193;e& &#65533;&#852;&#65533;&#65533;Wf&#65533;&#65533;&#65533;&#65533;&#65533;&#65533;E&#65533;&#65533;U&#65533;&#65533;&#65533;X&#65533;&#65533;&#65533;;&#65533;&#65533;Qq&#65533;r8o&#65533;j#I:I &#65533;&#65533;&#65533;&#65533;$&#65533;#&#65533;&#65533;&#65533;&#65533;%&#65533;&#65533;\&#65533;{&#65533;&#65533;<&#65533;&#65533;&#65533;&#65533;?.s&#65533;&#65533;&#65533;8&#65533;~&#65533;&#65533;&#65533;G&#65533;O&#65533;&#960;&#65533;G&#65533;&#65533;&#65533;s&#65533;&#65533;&#65533;>&#65533;r&#65533;&#65533;&#65533;|Nm&#65533;&#65533;&#65533;&#65533;>&#65533;p&#65533;??&#65533;&#65533;2?O&#65533;x&#65533;&#65533;&#65533;&#65533;&#65533;&#65533;&#65533;&#65533;&#65533;Q&#65533;&#65533;pFv'&#65533;&#65533;&#65533;n&#65533;&#65533;&#65533;<&#65533; &#65533;5&#65533;&#65533;&#65533;&#65533;&#65533;&#65533;&#65533;?&#65533;&#65533;&#65533;l&#65533;&#65533;&#65533;G&#65533;&#65533;oR&#65533;&#65533;&#65533;&#65533;UT&#65533;f`&#65533;&#65533;nX&#65533;&#65533;&#65533;N&#65533;&#65533;&#65533; &#65533;&#2026;&#65533;$R9&#65533;ai&#65533;1b&#65533;3&#65533;&#65533;&#65533;&#65533;6b&#65533;d&#65533;&#65533;}&#65533;&#65533;>&#65533;&#65533; I4&#65533;&#65533;&#65533;5?&#718;0&#65533;P&#65533;H&#65533;IT&#65533;&#65533;&#65533;BB	M&#65533;m$&#65533;&#65533;4&#65533;&#65533; $bT&#65533;ey&#65533;H&#65533;i&#65533;,&#65533;uy*a`X&#699;3X&#65533;&#65533;T&#44890;&#65533;&#65533;&#65533;&#65533;3&#390;[n&#65533;&#65533;X&#65533;&#65533;&#65533;&#65533;>&#65533;,&#65533;W&#65533;&#65533;D&#65533;&#65533;&#65533;r&#65533;&#65533;&#65533;Y&#65533;&#65533;&#65533;&#65533;&#65533;*&#65533;&#65533;K l$&#65533;g&#65533;&#65533;Iav&#65533;5F&#65533;bH|&#65533;:&#65533;dL&#65533;&#65533;&#65533;&#65533;	V&#65533;I&#65533;&#65533;8&#65533;/&#65533;1&#65533;q&#65533;&#65533;7H&X&#65533;r&#65533;y&#65533;&#615;&#65533;&#65533;&#65533;gU&#65533;&#65533;&#65533;&#65533;&#65533;7K9&#65533;p&#65533;S&#65533;#]Io&#1364;&#65533;&#65533;x&&#65533;MS&#65533;&#65533;H&#65533;5&#65533;&#65533;@+&#668;&#65533;gA&#65533;H&#65533;%&#65533;	&#65533;F&#65533;&#65533;&#65533;Y&#65533;&#65533;&#65533;zK$&#65533;/QbV&#950;HXc!D&#65533;&#65533;z&#65533;&#65533;0U&#65533;&#65533;C&#65533;&#65533;8(?5z&#65533;&#1256;1""&#65533;&#65533;cE&#65533;J'&#65533;UD&#65533;J &#65533;&#65533;&#65533;~&#65533;M&#65533;&#65533;C)&#65533;`&#65533;&#65533;n&#65533;gv:&#65533;&#65533;x&#65533;&#65533;&#65533;&#24178;&#65533;&#65533;6i&#65533;$)&#65533;&#810;&#65533;f2&#65533;&#65533;r&#385;&#65533;42l&#65533;&#65533;yHK&#65533;cgR&#65533;&#65533;F &#65533;&#65533;&#65533;&#65533;8)&#65533;&#65533;&#65533;Ic&#65533;&#65533;#&#65533;t&#65533;8&#65533;&#65533;&#65533;Y!T&#65533;W&#65533;N&#17494;<D&#65533;&#65533;R&#65533;Dl@J&#43687;&#65533;wy&#65533;&#65533;n&#65533;&#65533;
&#65533;%&#14798;&#65533;&#65533;&#65533;3X&#65533;&#65533;g J&#65533;&#65533;'&#65533;d&#65533;(&#65533;e&#65533;&#65533;&#1539;&#65533;JsRU&#65533;HU&#65533;&#65533;v&#65533;i&#1674;&#65533;&#65533;&#65533;B&#65533;&#1650;f&#65533;U&#65533;A&#65533;&#682;&#65533;&#65533;&#1570;&#65533;&#65533;&#65533;A<*:&#65533;&#65533;\YBk &#65533;&#65533;nI&#65533;$&#65533;&#65533;&#65533;&#65533;&#65533;&#65533;a&#65533;|&#65533;F&#65533; &#65533;&#65533;&&#65533;q&#65533;&#65533;&#65533;&#65533;&#65533;&#65533;&#65533; &#65533;&#65533;r&#65533;&#65533;&#65533;z&#65533;x&#65533; &#65533;&#65533;h&#65533;p&#65533;&#65533;f{m&#65533;&#65533;&#65533;&#65533;&#65533;&#65533;h&#65533;4&#65533;Q'Qr&#65533;7&#65533;&#65533;A &#65533;b=&#65533; &#704;l&#65533;&#65533;Q&#65533;Y&#65533;&#65533;@&#65533;&#65533;7&#65533;&#65533;&#65533;&#1551;c&#65533;}'&#65533;&#65533;k"&#65533;&#65533;rI&#65533;&#65533; &#65533;&#65533;&#65533;,&#65533;&#65533;&#65533;&#65533;&#65533;&6&#65533;&#65533;&#65533;*&#65533;&#895;&#1728;s78@&` $\&#65533;&#65533;&#65533; &#65533;&#65533;	&#65533;&#65533;&#1317;ra&#65533;p&#65533;2&#65533;&#65533;&#65533;&#65533;p
G&#65533;&#65533;c&#65533;&#65533;nE&#65533;&#566;&#65533;&#65533;;&#65533;&#65533;&#65533;G<Ao&#65533;|&#65533;|$&#65533;&#65533; &#65533;7&#65533;&#65533;&#65533;l&#65533;&#65533;&#65533;&#65533;&#65533;{b&#65533;&#65533; &#65533;&#65533; ?X&#65533;G&#65533;c&#65533;&#65533;&#65533;[ &#65533;&#65533;#&#65533;E&#467;q&#65533;&#65533;&#65533;s&#65533;=&#65533;&#65533;B&#65533;&#65533;6?&#65533;n&#65533;&#974;&#65533;w&#65533;&#65533;k&#65533;Uq&#65533;{&#65533;V&#65533;"&#65533;&#65533;1&#65533;Z&#65533;&#65533;&#65533;&#65533;/&#65533;]&#65533;&#65533; Z`/{d&#65533;&#65533;&#65533;&#65533;1&#65533;&#65533;_&#65533;c&#44240;&#65533;l&#65533;\&#65533;}&#65533;U-m&#65533;&#65533;&#192;&#65533;&#65533;Ao&#65533;O&#65533; &#65533;&#65533;&#65533; &#65533;?&#65533;&#65533;&#65533;8&#65533;&#65533;H&#65533;&#65533;&#65533;&#65533;[&#65533;&#65533;E&#65533;&#65533; &#65533;(&#65533;&#1819;[&#888;&#489;&#65533;#<Q&#65533;&#65533;&#65533;&#65533;&#65533;&#65533;F&#65533; K:&#65533;&#65533;&#65533;2&#65533;H&#65533;&#65533;d@&#65533;&#65533;&#65533;<z&#65533;&#65533;l&#1266;9&#65533;&#65533;<&#65533;U&#65533;&#65533;&#65533;J&#65533;&#65533;1iQ&#65533;&#549;&#65533;&#65533;Qd,&#65533;&#65533;&#65533;&#65533;>&#65533;&#65533;V&#65533;,&#65533;3Q&#65533;M;&#65533;;&#65533;K&#65533;&#65533;+&#65533;&#65533;J&#65533;O&#65533;&#65533;&#65533;&#65533;&#65533;a&#65533;&&#65533;&#65533;<-WN&#65533;-2&#65533;&#65533;ew&#65533;&#65533;Q,e#&#65533;2&#65533;#&#65533;V39&#65533;aC"5&#65533;,&#65533;&#65533;&#65533;&#65533;&#65533;&#65533;&#65533;UI &#65533;*&#65533;&#65533;&#722;E&#65533;&#65533;,HP&#65533;&#65533;p/&#65533;~&#65533;z&#65533;J#!&#65533;
&#65533;&#65533;"&#65533;&#684;n&#65533;&#429;+
&#65533;/4+@)P&#65533;&#65533;&#65533;q.&#65533;&#65533;}C&#65533;&#65533;Q&#65533;l&#65533;y~&&#65533;aJz`H&#65533;&#65533;f&#65533;&#65533;&#65533;&#65533;&#65533;X&#723;&#65533;F&#65533;8V&#65533;D&#65533;&#65533;AR&#65533;&#65533;}<&#65533;&#65533;3&#65533;P&#65533; ]&#65533;P&#65533;&#65533;&#65533;&#65533;&#65533;%&#65533;&#65533;3&#65533;j&#65533;&#65533;TK$&#65533;&#399;J&#65533;&#65533;Y#&#65533;<&#65533;&#65533;Z8&#65533;D&#65533;"&#65533;f&#65533;F1~&#65533;,Qrl&#65533;V&#65533;&#65533;&#65533;&#65533;&#65533;+&#65533;&#65533;0&#65533;'Zf&#65533;&#65533;I&#65533;Q$&#65533;)D3&#65533;&#65533;4g&#65533;J&#65533;-RY&#65533;&#65533;&#920;=C&#65533;(&#65533;>&N&#65533;m&#65533;&#1224;&#65533;]&#65533;&#65533;&#65533;&#65533;QU&#65533;&#65533;&#65533;`="53&#65533;&#65533;&#65533;x&#65533;&#65533;&#65533;&#65533;&#65533;&#65533; &#65533;*&#65533;d.CD&#65533;2&#65533; &#65533;m&#65533;&#65533;&#65533;&#65533;}&#65533;{Tt&#65533;=L&#65533;zs40&#65533;dP&#65533;0w&#65533;&&#65533;a&#65533;D&#65533;'&#65533;&#65533;&#410;&#65533;&#65533;	&#65533;&#65533;0iZwk!&#65533;l&#65533;x&#65533;&#65533;!s&#65533;"&#65533;=&#65533;&#65533;&#65533;&#65533;&#65533;&#65533;4"&#65533;ug&#65533;2o	&#65533;+&#65533;LU&#65533;&#65533;k&#385;P&#65533; &#65533;!+&#65533;DAw&#65533;&#65533;&#65533;;Z6(&#65533;&#65533;&#65533;g.Llr&#65533;&#65533; &#65533;o&#65533;@Jt}&#65533;zl&#65533;Ka&#65533;&#65533;k;aa~&#65533;#&#65533;l&#65533;!&#65533;&#65533;7&#65533;&#65533;&#65533;&#65533;C <&#65533;&#65533; &#65533;W6&#65533;%&#65533;@&#1785;&#65533;n/ ]d&#65533;&#65533;&#65533;&#65533;&#65533;&#65533;&#65533;w &#1466;&#65533;c&#65533;&#65533;Q&#65533;;&#65533;&#65533;&#65533;&#65533;3&#65533;&#65533;&#65533;&#65533;&#65533;?&#65533;&#65533;1&#65533;[!&#65533;&#65533;O&#65533;&#65533;&#65533;&#65533;
&#65533;&#465;NWDE&#65533;&#65533;>&#65533;&#65533;<&#65533;C
D&#65533;&#65533;4&#65533;&#65533;^y&#65533;&#65533;5&#65533;Dl&#65533;&#335;S&#560;[p
&#65533;|&#65533;&#65533;&#65533;&#1192;u&#65533;&#65533;8&#65533;&#65533;&#65533;:&#65533;&#65533;&#65533;G6&#65533;qV&#65533;&#65533;&#448;&#65533;&#65533;&R&#65533;3&#160;&#65533;!&#65533;&#65533;:yU&#65533;&#65533;&#65533;+v*N&#65533;&#65533;n %uH&#65533;,h &#65533;&#65533;~&#65533;J&#65533;&#65533;_6&#65533;&#65533;*nq	.&#65533;,&#65533;&#65533;U!U# &#65533;mp	e,&#65533;&#65533;|p[&#65533;&#65533;&#65533;&#65533;&#65533;j&#65533;&#65533;&]&#65533;&#65533;&#65533;&#65533;&#65533;Ei&#65533;&#65533;&#65533;e&&#65533; &#65533;&#5650;W&#65533;&#65533;&#65533;nw*&#65533;-m&#65533;q0&#65533;G&#65533;&#65533;7Qc&#65533;?&#65533;&#65533;g&#65533;J7u&#65533;&#65533;&#299;k6Z&#65533;`
&#1833;Qa&#65533;&#65533;` >&#65533;&#65533;&#65533;&#65533;&#65533;&#65533;&#1113;s&#65533;&#65533;&#65533;/	%I"&#65533;2&#18247; Z.T&#65533;v&#65533;q&#65533;5&#765;i&#65533;&#65533;v2&#65533;&#65533;)"<@_&#65533;<0&#65533;&#65533;+&#65533;^&#65533;7M&#65533;l3<&#65533;.N&#65533;{&#65533;&#65533;&#65533;N]I,[c{l &#65533;&#65533;Xq&#65533;$jz&#65533;&#65533;&#65533;&#65533;s&#65533;m&#65533;&#65533;&#556;@&#65533;-&#65533;&#65533;&#1728;&#65533;:&#65533;K&#65533;&#65533;&#65533;,/e`{&#65533;n&#65533;&#65533;m&#65533;&#65533;G&#65533;&#65533; &#65533;m&#704;&#65533;'7`T&#65533;&#344;&#65533;f&#65533;&#65533; I&#65533;&#65533;&#65533;n&#65533;&#65533;?H*&#65533;&#65533;g&#65533;&#65533;!HUUYTo&#65533;1o'&#65533;&#65533;&#927;&#65533;.z&#65533;&#65533;UQ&#65533;Jg&#65533;N&#65533;8$&#65533;b"I"&#65533;&#65533;&#593;&#65533;{.*&#65533;&#65533;c\C&#65533;&#65533;&#65533;&#65533;hOFw2IC0&#65533;&#694;%sPT &#65533;#&#65533;cc&#65533;+J&#65533;0&#65533;#KH%&#65533;&#65533;*e&#65533;&#65533;&#65533;,&#65533;&#65533;&#65533;s&#65533;&#65533;q&#65533;4&#65533;&#65533;&#65533;&#65533;"4&#65533;"Q&#65533;Ua&#65533;&#65533;&#65533;Y!Xz&#65533;3&#65533;&#65533;&#65533;1&#65533;&#65533;&#65533;&#65533;&#65533;UIc&#65533;RFY&#65533;fM 
&#65533;U&#65533;U!&#65533;&#1701;V&#65533;&#65533;&#65533;&#65533;&#65533;a&#65533;&#65533;&#65533;&#65533;&#65533;&#65533;&#434;F&#65533;w&#65533;&#65533;2&#65533;&#65533;&#65533;&#65533;&#65533;&#65533;1&#65533;]qeB&#65533;&#65533;&#65533;h&#580;&#65533;&#65533;&#65533;gA&#65533;t&#65533;&#65533;&#65533; j|&#659;&#65533;,&#65533;$&#65533;&#65533;b&#65533;&#65533;q["f&#688;a,&#65533;&#65533;&#65533;&#65533;<&#65533;<2&#65533;&#65533;&#65533;	v&#65533;&#65533;&#65533;MSZ&#65533;&#65533;cBED&#65533;,YM$z&#65533;&#65533;&#681;P&x&#65533;&#65533;4&#65533;T&#65533;9&#65533;L&#65533;J&#65533;J&#65533;A&#306;Cq&#65533;H&#65533;&#65533;&#65533;|(&#65533;h2&#65533;S~&#1297;&#65533;P&#65533;g&#65533;&#65533;&#65533;&#65533;H&#65533;S<&#490;bWvlL&#65533;I	@`&#65533;g~&#65533;&#65533;&#65533;Yq&#65533;Sz&#65533;#&#65533;N&#65533;]U2&#724;
Y&#65533;/2&#65533;;&#65533;B&#65533;&#65533;&#65533;&#1282;&#65533;&#65533;X|&#65533;&#65533;&#65533;&#65533;&#1225;:T&#65533;&#65533;%&#65533;9&#65533;d&#65533; H&#65533;&#65533;#2&#65533;&#65533;&#65533;I c)#&#65533;&#536;&Z/&#65533;1&#65533;&#65533;&#65533;X&#65533;E|)&#65533;&#65533;%X&#65533;HH&#65533;)%urX|&#396;&#65533;W!P	&&#65533;&#65533;"	%d&#65533;&#65533;X&#65533;r&#65533;tR&#65533;&#65533;&#65533;+&#65533;&#65533;),N&#65533;9&#65533;%Td&#65533;@&#65533;&#65533;yTDQL&#65533;U&#65533;(&#65533;F&#65533;&#65533;&&#65533;wL&#65533;a&#65533;@&#65533;X&#65533;H3&#65533;&#65533;&#65533;&#65533;&#65533;(/&#65533; &#65533;&#65533;40W&#65533;&#65533;p&#65533;y&#65533;1&#65533;&#65533;&#65533;W&#65533;&#65533;&#65533;&#65533;N&#1204;j&#65533;'k&#65533;&#65533;z#&#65533;:8&#65533;&#65533;j&#65533;&#65533;&#65533;v&#65533;&#65533;;J&#65533;&#65533;&#65533;2$q&#326;&gH&#65533;dQ&#65533;&#65533;h&#65533;&#1443;N:&#65533;&#65533;D&#65533;R9&#65533;-&#65533;&#65533;,&#65533;&#65533;$&#65533;\&#65533;&#65533;M&#65533;&#22391; &#65533;K&#65533;d.&#65533;Q&#65533;&#65533;NbEE1&#65533;E;&#65533;&#65533;E+au$&#65533;&#65533;&#65533;IDSG$ &#65533;X&#65533;`2&#65533;&#65533;&#65533;E-&#65533;b&#65533;,&#65533;2&#65533;e&#704;/&#65533;ji<&#65533;:&#65533;jY&#65533;f
&#65533;&#65533;	fv;*&#65533;.I&#65533;&#65533;A4&#65533;(&#65533;:&#65533;&#65533;-&#65533;m&#65533;tL&#65533;&#305796;m&#65533;V&#65533;&#65533;"#uP&#65533;&#65533;'&#65533;	&#65533;N&#65533;&#65533;X&#1055;fuS&#65533;&#65533;&#65533;&#65533;w;&#65533; &&#65533;&#65533;R&#65533;&#65533;&#65533;H&#65533;k&#65533;&#795;&#65533;f&#65533;2&#65533;&#1795;k&#65533;&#65533;b&#65533;&#65533;&#65533; &#65533;&#65533;&#65533;&#65533;&#65533;&#65533;&#65533;&#65533;Hx&#65533;&#65533;&#65533;n&#65533;&#65533;&#65533;&#65533;/w&#65533;&#65533;I&#65533;&&#65533;&#65533;GR1&#65533;e&#65533; &#65533;&#65533;a&#65533;&#65533;[&#65533;X&#65533;&#65533; &#1728;&#65533;j&#65533;U4&#65533;;&#65533;`d&#65533;&#65533;%]&#65533;g&#65533;&#65533;&#65533;5&#65533;&#65533;&#65533;&#65533;[T&#65533;D&#65533;v&#65533;,,[&#65533;Q&#1796;P&#65533;&#65533;`&#65533; &#65533;&#65533;&#65533;&#65533;&#65533;&#65533;b&#65533;~&#65533;&#65533;~&#340;{&#65533;&#65533;_s&#65533;&#1401;&#65533;2&#65533;&#65533;&#1292;TH&#65533;
&#65533;&#65533;E&#65533;pV&#334;;&#65533;}&#65533;h&#65533;&#65533;&#65533;&#65533;tP&#1644;&#65533;\&#65533;_&#65533;#&#65533;&#1593;&#65533;&#65533;&#65533;&#65533;{pt--@.&#65533;&#65533;&#65533;&#65533;L&#65533;L&#65533;&#65533;&#65533;R\&#65533;@n&#65533;I&#65533;&#65533;&#65533;&#65533;&#39959;1&#65533;&#65533;&#65533;o* &#65533;&#65533;&#65533;&#65533;&#65533;&#1466;&#65533;&#65533;&#65533;&#65533;q&#65533;dl@&#65533;&#65533;<&#65533;&#65533;&#65533;M&#65533;&#2013;&#65533;m&#65533;&#65533;w5bW&#65533;{&#65533;t&#65533;a&#65533;&#65533;&#65533;a&#65533;&#65533;&#65533;$&#65533;&#65533;mpf&#65533;R&#65533; &#65533;&#65533;	&#1817;RR&#65533;e`09A;&#1728;&#65533;,M&#1267;8/kp&#65533;7&#65533;Tc p&#65533;&#65533;&#65533; *.[&#65533;d&#65533;&#65533;5&#65533;&#65533;&#65533;&#65533;&#1058;&#65533;&#65533;T&#65533;&#65533;&#65533;s&#65533;&#65533;~_k}&#65533;&#65533;&#65533; ?n&#65533;?&#1992;&#65533;zY&#65533;&#65533;Y&#65533;K&#65533;&#65533;q!)&#65533;6C$&#65533;&#65533;&#65533;&#65533;&#65533;Q UyC&#65533;N&#65533;&#65533;&#65533;&#44520;&#65533;8&#65533;&#65533;&#65533;CQ!&#65533;A"&#65533;&#65533;&#65533;X&#65533;r&#65533;&#1279;T&#65533;8&#65533;&#65533;&#65533;F&#65533;&#65533;f&#65533;q,B&#65533;&#27170;&#65533;&#65533;&#65533;&#65533;&#65533;T&#1044;UAS 4.C&#65533;F&#65533;&#65533;1&#65533;&#1558;F@&#65533;C&#65533;j&#65533;Zn&#65533;Oq&#180;&#1195;&#65533;&#65533;(&#65533;K&#65533;U&#65533;&#65533;&#65533;&#65533;&#65533;Dd0F"3+d&#65533;c&#65533;&#65533;ui*C	x&#65533;(#eEI&#65533;k&#65533;&#65533;&#65533;&#65533;&#184;&#65533;&#1146;&#65533;C&#65533;R%&#65533;&#65533;&#65533;K&#65533;&#65533;&#65533;S)VS v&#65533;&#65533;r&#65533;=WQJ&#65533;V&#65533;I&#65533;&#65533;")0gJ&#65533;&#65533;G:
FV&#65533;#$&#65533;&#65533;&#65533;N&#65533;"g&#65533;&#65533;&#65533;&#65533;&#65533;+&#65533;#F&#65533;K&#65533;&#65533;G&#65533;bd&#65533;#'&#65533;&#65533;&#65533;6t&#65533;&#65533;E&#65533;0d&#65533;m&#65533;&#65533;&#65533;&#65533;GS91	&#65533;&#65533;&#543;)&#65533;&#65533;x&#65533;C&#65533;Q055&#65533;!&#65533;&#65533;&#65533;&#65533;&#404;pei|
&#65533;W6*&#65533;&#65533;&#65533;&#65533;f&#65533;&#65533;e&#65533;Y&#65533;p&#65533;Ty&#65533;G&#65533;&#65533;&#65533;:&#65533;<&#65533;n&#65533;J&#65533;#&#65533;0&#65533;&#65533;ir&#1815;&#626;#&#65533;j&#65533;&#65533;fE&#65533;FV&#65533;&#65533;&#65533;I	&#65533;&#65533;&#65533;<&#65533;W&#65533;-&#65533;7h 9&#65533;4&#65533;&#65533;&#65533;L&#65533;-O&#948;&#65533;+&#65533;U&#65533;BY"&#65533;&#65533;&#65533;&#65533;&#65533;A&#65533;X	G#&#65533;&#65533;urOut&#65533;#2&#65533;&#65533;!&#65533;E&#65533;&#65533;&#65533;&#65533;#&#65533;&#65533;&g\&#65533;&#65533;3V*dP,Ba]&#65533;{&#65533;&#65533;"UH&#65533;&#65533;bCJ&#65533;F&#65533;&#65533;S&#65533;&#65533;UWP&#65533;&#65533;u&#65533;&&#65533;&#65533;&#65533;L&#65533;&#65533;.NM&#65533;F&#65533;jR&#65533;Y&#65533;&#65533;	>&#65533;&#65533;&#65533;Q&#65533;S&#65533;&#65533;R&#65533;&#65533;&#65533;&#65533;]&#65533;&#65533;&#65533;&#65533;&#65533;&#65533;&#65533;A&#65533;
&#65533;&#65533;&#65533;VB&#65533;&#65533;&#65533;&&#65533;&#65533;Q&#65533;m`&#65533;x&#65533;&#65533;pH>M&#65533;S&#65533;H&#65533;d&#65533;&#65533;%q&#65533;O7*&#65533;#B/&#65533;&#65533;G O&#65533;&#65533;&#65533;&#65533;1&#144;MG&#65533;&#65533;&#65533;Ip&#65533; &#65533;m&#65533;&#65533;1$&#65533;s@&#65533;&#1746; ]:&#65533;Q&#65533;p&#65533;Q&#65533;&#65533;&#65533;&#65533; `&#65533; &#65533;&#65533; A&#65533;&#1728;B&#65533;&#65533;dG&#65533;E&#65533;&#65533;&#65533;pT&#65533;"&#65533;a&#65533;C}T&#65533;&#65533;i&#65533;mt&#65533;&#65533;&#65533;&#65533;k&#65533;G2cu&#65533;&#65533;v
&#65533;&#65533;&#65533;	&#65533;&#65533;&#65533;&#65533;&#65533;&#65533;&#65533;&#65533;&#65533;&#65533;[s&#65533;&#65533;&#752;&#65533; Qh&#65533;v&#65533;F&#65533;&#65533;	&#65533;&#65533;[368&#65533;&#65533;]&#65533;&#65533;&#283;]I&#65533;2S+&#65533;&#65533;7ZK&#65533;:&#65533;`&#65533;&#1734;P&#65533;&#65533;&#65533;oqdP&#65533;&#65533;&#65533;i&#65533;&#1061;:&#65533;F&#65533;&#65533;&#65533;eF&#65533;&#65533;&#65533;l&#65533;JZicbDh&#65533;&#65533;&#65533;&#65533;&#65533;&#65533;&#65533;P&#65533;b?&#65533;$&#65533;&#65533;&#65533;&#65533;0f&#65533;&#65533;&#65533;&#65533;&#65533;&#65533;KU&#65533;`fA-9h&#65533;r2e&#65533;Sk &#65533;k&#65533;&#65533;JnU(&#65533;*&#65533;&#65533;&#65533; &#65533;&#65533;&#65533;x&#65533;&#65533;o&#65533;3&#1337;E&#65533;,d&#65533;a&#65533;&#65533;'X&#65533;w&#1847;&#65533;&#65533;/&#65533;&#65533;&#65533;AX&#65533;&#65533;nD%&#65533;n&#65533;66&#65533;&#65533;&#65533;
x6Ca&#704;{&#65533;B&#65533;&#65533;&#65533;$&#65533;-=&#65533;Z;&#65533;&#65533;&#65533;&#65533;+&#65533;V1&#65533;&#65533;&#65533;"&#65533;*^W&#857;T&#65533;&#65533;w&#848;1&#65533;&#65533;HA&#65533;&#65533;&#65533;&#65533;&#65533;&#65533;]AER&#1112;&#65533;zh&#65533;XyS&#65533;&#65533;&#65533;&#65533;GL&#65533;7&#1625;V&#65533;q&#65533;$t&#65533;&#65533;&#65533;(&#65533;p&#65533;&#65533;&#65533;&#65533;$m&#65533;&#65533;&#65533;<&#65533;(R5UD&#65533;,&#65533;&#65533; x &#65533;8L&#65533;&#65533;p&#65533;&#65533;&#65533;(OT&#65533; &#65533;&#65533;m(&#65533;A#&#65533; &#65533;&#65533;&#561;&#65533;
&#65533;gE&#65533;Gfm&#65533;d&#65533;$H&#65533;#(&#65533;&#65533;m~&#65533;&#65533;&#65533;&#65533;F&#65533;&#65533;&#65533;L&#43581;2&#65533;0e9V5f&#65533;]v&#65533;&#65533;&#65533;;}W&#65533;P&#65533;dDZ~&#65533;]QC&#65533;NN&#65533;&#65533;&#65533;yQ&#65533;Y&#65533;&#65533;&#65533;Q&#65533;&#65533;&#65533;A&#65533;&#65533;Q*S&#65533;s<&#65533;&#65533;9z&#65533;D~&#65533;&#65533;H&#65533;0WkF&#65533; &#65533;&#65533;Eo G&#65533;&#65533;di&#65533;&#65533;,&#65533;&#65533;c2J$TBL&#65533;7VI1&#65533;<g` &#65533;+X&#65533;&#65533;.&#65533;-UY&#65533;G&#65533;A&#65533;9&#1092;r::&#65533;&#65533;&#65533;&#65533;l&#65533; &#65533;Q"&#165;&#65533;'X&#65533;qf,-(&#65533;#1&#65533;y&#65533;&#65533;$&#65533;&#65533;4&#65533;&#65533;Ww&#65533;&#65533;lj&#65533;&#65533;4&#65533;%&#65533;&#65533;` 3&#65533;&#1305;LP&#65533;&#65533;&#65533;&#65533;&#65533;iP67T&#65533;#2&#65533;&#65533;NR&#65533;&#65533;&#65533;&#65533;*9>&#65533;T|D&#65533;S4vl]`&#65533;CJ&#65533;2&#65533;4&#65533;&#65533;A&#65533;&#65533;&#65533;&#65533;:&#65533;H&#65533;N&#65533;&#65533;&#65533;mz}&#65533;3&#65533;&#65533;&#65533;&#65533;x&#65533;B&#65533;s&#65533;&#65533;1Y&#65533;&#65533;&#65533;c&#65533;&#65533;&#65533;&#65533;G&#65533;&#65533;I&#1164;/&#65533;&#65533;&#65533;j&#65533;J&#65533;&#65533;&#65533;&#640;&#65533;&#65533;\/P)0&#65533;*&#65533;jWhiq&#65533;1y/T&#65533;p&#65533;d&#65533;&aC5&#65533;uf&#65533;T*&#650;&#65533;&#65533;&#65533;4o	d&#65533;&#65533;Q&#65533;&#65533;&#65533;&#65533;&#65533; !&#65533;w&#65533;:=S&#65533; H&A'F&#65533;&#65533;FO&#65533;oJ&#65533;^89&#65533;8IY&#65533;9\B&#65533;&#65533;&#65533;uO&#65533;&#65533;&#65533;`&#65533;&#65533;
&#65533;&#1350;&#65533;|&#65533;&#65533;!D &#1616;,L&#65533;&#65533;&#65533;18&#65533;&#65533;zv&#65533;&#65533;<&#65533;&#65533;)T&#65533;:&#65533;&#65533;A&#65533;#n&#65533;&#65533;&#786;&#524;&#65533;v1&#65533;m&#65533;&#65533;\\&#65533;#X&#65533;H&#65533;!&#65533;&#65533;&#65533;&#65533;p&#65533;;v&#65533;&#375;&#65533;~ &#65533;z&#65533;&#65533;&#52481;W&#65533;&#65533;&#65533;J&#65533;G&#65533;,h&#65533;d@'&#744;'&#1805;&#65533;&#65533;&#65533;c&#65533;&#65533;w&#65533;`&#65533;S&#65533;M&#65533;&#65533;&#65533;&#1807;&#65533;#{&#65533;&#65533;&#65533;&#65533;&#65533;&#65533;&#65533;&#65533;&#65533;&#65533;&#65533;p"&#65533;R&#65533;&#65533; &#65533;&#65533;&#65533;&#65533;<&#65533;
,~v&#65533;&#65533;k&#65533;&#65533;:&#65533;M&#65533;Z&#840;$X&#65533;&#65533;&#65533;
&#65533;&#65533;&#65533;F&#65533;&#65533;~&#65533;~k&#65533; &#65533;5&#65533;&#65533;i&#65533;4&#65533;&#65533;&#65533;&#65533;z&#65533;&#65533;uL&#65533;rn&#65533;W&#65533;&#65533;&#65533;8&#65533;&#65533;&#65533;O&#65533;&#65533;<\f&#65533;&#65533;&#65533;&#1169;&#1217;q&#65533;d&#65533;_&#65533;&#1707;[Ic"Z&#65533;&#65533;-&#65533;&#65533;E&#65533;&#65533;l&#65533;&#65533;&#65533;~G&#65533;{KY&#65533;#`&#65533;&#65533;Ak&#406;&#65533;8&#65533;&#1112;,P/&#65533;&#65533;&#65533; @k&#65533;@$&#65533;<&#65533;-&#65533;&#65533;&#65533;&#65533;_&#65533;&#65533;CM:X&#65533;~D&#65533;&#65533;&#65533;l&#65533;&#65533;&#65533;-&#988;|&#65533;&#65533;$3&#65533;1&#65533;7&#534;&#65533;_&#65533;&#65533;'"o&#65533;&#65533;o7>8&#65533;w&#65533;&#65533;&#65533;&#65533;&#1015; &#65533;b&#65533;^&#65533;r&#65533;&#65533;&#65533;&#65533;x&#65533;&#65533;&#65533;&#1984;GN&#65533;&#65533;s$&#65533;&#65533;&#65533;&#65533;&#65533; 2vk&#65533;&#65533;c&#65533;&#65533;&#65533;:&#65533;&#65533;&#65533;@&#65533;"&#65533;&#1902;&#65533;&#65533;e&#65533;5&#65533;p4l&#65533;!.&#65533;&#65533;&#1100;&#65533;eI8&#65533;Z&#65533;n&#65533;O<&#65533;&#65533;Y&#65533;&#65533;I&#65533;6&#65533;&#65533;&#65533;'q4&#65533;&#65533;-&#65533;&#65533;&#65533;&#65533;&#65533;&#65533;\,&#65533;&#1481; &#65533;&#65533;&#1121;P=&#65533;&#827;\\&#65533;&#65533;I&#65533;&#65533; &#65533;u&#65533;&#65533;XTl,f&#65533;&#1938;&#65533;&#65533;&#65533;@@&#65533;`#B&#65533;&#65533;&#65533;&#65533;}(&#65533;&#65533;&#65533;&#65533;w-{&#65533;&#1719;&#65533;p'&#65533;&#65533;&#65533;-&#65533;I&#65533;i&#65533;Zr&#65533;H&#65533;&#65533;&#65533;&#65533;%A&#65533;Hp0w2G&#65533;&#65533;&#65533;}i&#65533;&#65533;&#65533;:&#65533;&#65533;&#65533;U&#1300;&#65533;&#65533;&#65533;&#65533;.R,&#65533;T	$pJ&#65533;&#65533;&#65533; &#65533;&#65533;"EX&#65533;'H'/2&#65533;&#65533;$&#65533;&#65533;0=&#65533;dP"&#65533;&#65533;&#65533;&#65533;	3&#65533;&#65533;&#65533;&#65533;d&#65533;&#65533;&#65533;8;&#65533;9&#65533;wI&&#65533;`B&#65533;$&#65533;&#65533;G&#65533;&#65533;$&#1568;d&#65533;&#65533;&#65533;&#65533;6&#65533;L&#65533;-2&#65533;&#65533;&#65533;&#65533;&#65533;t&#65533;&#65533;&#65533;&#65533;b&#65533;eH&#65533;&#65533;P:&#1225;!=8\&#65533;1W&#65533;Q,&#65533;&#65533;b&#65533;N&#65533;9j
#bU&#65533;<u&#65533;(&#65533;hK&#65533;/B&#1134;1&#65533;e&#65533;&#65533;&#65533;&#65533;&#65533;+Uz;&#65533;V&#65533;F&#65533;&#65533;CC%>q&#1670;%OLu&#65533;#$0&#65533;#Lp&#65533;&#65533;K&#65533;n&#330;&#65533;&#65533;&#65533;&#65533;&#1986;&#65533;&#65533;&#65533;D&#65533;Db&#65533;%Q#F&#65533;&#65533;&#65533;&#65533;S0$&#65533;6,&#55025;&#65533; &#65533;&#65533;@&#65533;&#65533;?&#65533;5@&#65533;H!&#65533;@&#65533;&#65533;O&#1366;G&#65533;&#65533;"&#65533;T&#65533;OH&#65533;Y&#65533;a&#65533; $&#65533;&#65533;&#65533;&#65533;&#65533;T&#65533;&#65533;uf&#65533;RC&#65533;Q&#65533;&#60941;&#65533;,&#65533;P^&#65533;&#65533;&#65533;&#65533;&#65533;%(P
4&#65533;q&#65533;&#65533;&#65533;&#65533;{&#65533;&#65533;&#65533;&#65533;8&#65533;z/L&i&#1518;&#65533;0&#65533;&#65533;&#65533;q\&#65533;&#65533;&#65533;&#65533; av&#65533;&#65533;&#65533;&#65533;&#65533;&#65533;&#65533;&#65533;&#65533;&#65533;&#65533;y&#65533;&#65533;&#65533;&&#65533;&#65533;%&#65533;&#65533;b&#65533;,{&#65533;&#65533;&#65533;&#65533;<&#65533;&#65533;;&#65533;&#65533;&#65533;Y%&#65533;Z&#65533;9&#65533;`SES&#65533;+&#65533;j&#65533;&#65533;cx&#65533;}i!&#65533;R&#65533;&#65533;3@&#65533;&#65533;&#65533;&#65533;-)K&#65533;&#65533;f&#65533;$&#65533;&#65533;):sIU&#65533;&#65533;&#65533;&#65533;&#65533;TG&#65533;DAYb&#65533;&#65533;F&#65533;X&#65533;&#65533;zr&#65533;9SV!&#65533;&#65533;&#65533;)&#65533;&#65533;`&#65533;&#65533;&#65533;&#41799;&#65533;&#65533;&#65533;&#65533; &#65533;4v&#65533;<&#65533;&#65533; ?&#65533;&#65533;6&#65533;&#130;Y&#65533;B&#65533;Y&#65533;  &#65533;&#65533; y&#65533;&#65533;o&#65533;#U&#65533;&#257;Y&#65533;E&#65533;&#65533;?X&#65533;J&#65533;}&#65533;&#65533;&#65533;&#65533;D&#65533;&#65533;&#65533;&#65533;&#1587;1&#65533;+&#65533;&#65533;[q&#65533;!&#65533;&#65533;&#65533;< &#65533;U@,G&#65533;T&#65533;&#65533;Yq&#65533;1&#65533; Kg Yn &#65533;m&#65533;&#65533;m&#65533; &#65533;&#65533;&#65533;&#65533;QE{&#65533;&#65533;&#65533;&#65533;dk$q0&#514;r %@-&#65533;<s&#65533;&#65533;y&#65533;UJ&#698;E[&#65533;&#65533;.&#65533;&#65533;n&#65533;'&#65533;&#65533;&#39770;&#21361;&#65533;7&#65533;&#65533;&#65533;f:u&#65533;Bn&#65533;&#65533;&#65533;}&#65533;)<&#65533;{&#65533;&#65533;y?O&#65533;&#65533;&#65533;&#65533; ^j&#65533;F&#65533;*-&#65533;&#65533;Fs&#65533;&#65533;&#65533;&#65533;&#65533;&#65533;2&#65533;&#65533;#&#1984;I9a~R&#65533;&#65533;v$&#65533;&#65533;LX&#65533;A&#65533;D&#65533;%&#65533;&#65533;&#65533;&#65533;&#65533; &#65533;&#65533;$Y&#65533;F.&#65533;P&#65533;~p&#65533;&#65533;w&#65533;&#65533;&#65533;6 }&#65533;/&#65533;&#65533;8&#65533;;&#65533;&#65533;k;C&#65533;\&#65533;7b&#65533;&#65533;6&#65533;&#65533;uRvPM&#65533;v&#65533;<&#65533;&#65533;U&#65533;XQ&#65533;B&	}&#65533;&#65533;g&#65533;&#65533;&#65533;x,M&#65533;	&#65533;<&#65533;&#65533;N0v&#65533;&#65533;&#65533;&#65533;%&#65533;&#65533;&#65533;&#65533;&#65533;X&#65533;m&#65533;&#65533;'&#65533;c&#65533;#&#65533;^&#65533;&#65533;=&#65533;$&#65533;&#65533;&#65533;&#65533; &#65533;Z&#65533;&#65533;&#65533;v&#65533;&#65533; &#65533;&#65533;\ &#65533;fW'&#65533;(/iq&#65533;&#65533;&#65533;&#2038;&#65533;^&#65533; &#258;5<&#65533;1H"&#65533;&#65533;&#65533;(o( &#65533;&#65533;Y&#65533;m&#65533;&#65533;&#65533;vV&#65533;&#65533;&#65533;&#65533;@X&#65533;%v&#65533;&#65533;&#65533;Y&#65533;&#65533;&#65533;&#65533;&#65533;&#1728;&#65533;&#65533;rB&#65533;V(MmGP&#65533;
,&#65533;&#65533;)%bZL!&#65533;&#65533;!'&#65533;"&#65533;5&#65533;I!&#65533;wF&#65533;&#65533;&#65533;&#1257;cp&#65533;h&#65533;&#65533;&#65533;;{5&#65533;&#65533;"&#65533;&#65533;&#65533;Z&#65533;&#65533;; &#65533;&#65533;&#65533;&#65533;l&#65533;&#65533;&#65533;&#65533;g&#65533;&#65533;&#65533; &#1974;s&#65533;tZmm\&#65533;&#656;&#65533;L&#65533;&#65533;&#65533;&#65533;&#65533;&#65533;}&#65533;#&#65533;llw&#65533;&#65533;&#65533;o&#65533;&#1174;&#65533;3*&#65533;X&#65533;%$&#65533;;7Yd!N.&#65533;rP&#65533;&#65533;:&#65533;U&#65533;Be&#65533;E&#65533;5&#9960;&#65533;&#65533;&#65533;&#65533;W&#65533;v&#65533;3,9&#65533;&#65533;&#65533;&#65533;&#65533;
&#65533;&#65533;&#1793;QU&#65533;&#65533;&#299;&#65533;SB&#65533;)1&#65533;e*&#65533;Gn{&#65533;&#65533;[z+&#65533;&#65533;&#65533;#i&#65533;j&#65533;&#65533;&#65533;&#139;2&#65533;.&#65533;*&#65533; ~&#338;&#65533;&#65533;&#65533;L^5T\$&#65533;.&#65533;K&#65533;&#65533;&#65533;&#65533;,&#65533;&#65533;GQP&#65533;&#65533;*:3&#65533;3&#65533;LTX2&#65533;&#65533;2&#548;&#65533;&#65533;&#65533;&#65533;:wI&#65533;&#65533;&#65533;p&#65533;RR&#65533;PC&#65533;bA&#65533;W&#65533;&#65533; &#21318;&#65533;&#65533;&#65533;>&#65533;&#65533;F$&#65533;&#65533;&#65533;pd&#65533;&#65533;Y:lm#&#428;1&#65533;&#65533;&#65533;1&#65533;Y&#65533;6,[ B&#65533;&#65533;&#65533;&#65533;Bw&#65533;&#65533;,,m&#65533;&#65533;&#65533;&#65533;&#65533;&#65533;&#65533; &#65533;?&#65533;&#65533;Y}&#65533;&#65533; .1G&#65533;&#65533;<&#65533;	&#65533;w&#65533;&#65533;&#65533;p&#65533;&#65533;&#65533;&#65533;&#65533;&#65533;l&#65533;&#65533;&#65533;v&#65533;&#65533;t&#65533;&#65533;&#65533;&#65533;&#65533;&#65533;&#65533;&#65533;&#65533;&#65533;p&#65533;T&#65533;E&#65533;&#65533;Zi&#65533;OSB&#65533;&#65533;&#65533;8e&#65533;&#65533;&#65533;0H&#65533;&#65533;&#603;S&#65533;&#65533;&p&#65533;&#65533;<&#65533;&#65533;&#65533;&#43416;QK&#65533;B&#65533;&#65533;&#65533;4UT&#65533;&#65533;&#1195;&#65533;&#65533;&#65533;&#65533;&#65533;&#65533;&#65533;&#1572;qC-$&#65533;27r&#293;&#65533;&#65533;(&#65533;5t'O&#1396;&#65533;(e&#65533;&#65533;&#65533;J&#65533;&#65533;_&#65533;r&#65533;-&#65533;e&#65533;q&#65533;x&#65533;Du,&#65533;WIU&#65533;&#65533;&#65533;&#65533;Y&#65533;&#65533;Z&#65533;%<&#65533;S&#65533;&#65533;*&#65533;&#65533;:&#65533;qM(Uf&#65533;I&#65533;&#65533;&#65533;&#65533;C&#65533;&#1065;&#65533;^&#65533;&#65533;&#65533;v9&#65533;1&#65533;K&#65533;y&#65533;&#65533;]]&#65533;E&#65533;&#65533;J&#65533;&#65533;&#65533;&#65533;&#65533;&#65533;&#65533;:,&#65533;rX&#65533;&#65533;&#65533;&#65533;&#65533;v&#65533;v&#65533;&#65533;&#1536; &#65533;&#65533;&#269;&#65533;&#65533;~&#65533;&#65533;&#65533;&#65533;&#65533;_&#65533;&#65533;&#65533;&#65533;&#65533;~&#65533;&#65533;e&#65533;z&#65533; A&#65533;5&#65533;&#65533;,/&#65533;~&#65533;&#65533;x&#65533;rdF&#22432;&#65533;&#930;&#65533; y&#65533;&#65533;&#65533;&#65533;=&#65533;tH&#65533;F&#65533;&#65533;&#65533;&#1810;m&#65533;&#65533;'&#65533;&#65533;x
[&#65533;`C&#65533;&#65533;P&#65533;&#65533;[&#65533;&#65533;&#65533;&#65533;&#65533;&#65533;K0&#65533;&#65533;l{K &#65533;&#65533;&#65533;	v&#65533;&#65533;20`-
[&#65533;$&#65533;&#65533;1*&#65533;a(&#65533;&#65533;&#65533;OI&#65533;&#65533;%&#65533;n&#65533;&#65533;&#65533;&#642;&#65533;mr&#65533;&#65533;]&#629;&#65533;T&#65533;w&#65533;	:r&#65533;$&#65533;S&#65533;#&#65533;&#65533;&#65533;;.&#1626;E{_pw9_&#1984;&#1751;&#65533;&#65533;VtZsN&#34866;,J&#65533;&&#65533;x&#65533;2-&#65533;&#65533;&#65533;UI&#65533;q&#65533;j&#65533;P$&#65533;H&#65533;}&#65533;&#65533;@&#65533;&#65533;n
&#65533;&#65533;&#65533;&#65533;&#65533;&#65533;1b&#65533;=&#65533;m&#65533;>T&#65533;&#65533;&#65533;&#65533;~/&#65533;&#65533;
&#310;&#65533;&#65533;
_pA&#65533;%&#65533;m&#65533;{&#1984;z&#65533;&#65533;&#65533; ?&#65533;&#65533;&#65533;&#65533;&#65533;&#65533;&#65533;&#65533;&#65533;jU&#65533;&#65533; &#65533;X*&#65533;&#65533;&#65533;&#65533;&#65533;&#65533;Gs&#65533;&#65533;&#65533;&#65533;&#65533;3&#65533;&#65533;&#65533;&#65533;Y&#65533;f&#65533;9RJ&#65533;&#65533;&#65533;d&#65533;&#1561;Z&#65533;&#65533;r\&#65533;uU
&#65533;&#65533;y):&#65533;}&#65533;&#65533;
N&#65533;&#65533;$&#65533;}&#65533;&#65533;&#65533;p!&#65533;y&#65533;&#65533;&#65533;&#65533;&#65533;&#65533;&#65533;&#65533;!&#65533;&#65533;&#65533;}&#65533;
R@2&#65533;&#65533;1,&#65533;&#65533;E&#65533;&#65533;&#65533;X0&#65533;.&#65533;YT5&#65533;QJ&#65533;&#65533;82t&#65533;H&#65533;&#65533;&#65533;&#65533;&#65533;96@&#65533;ki7Y&#65533;&#65533;&#65533;&#1321;'&#65533;&#65533;&#65533;&#65533;/&#65533;&#65533;&#65533;-5MR&#65533;&#65533;5&#65533;D%:M&#65533;&#65533;&#65533;&[&#65533;&#65533;1&#65533;&#65533;lK>(&#65533;iZDq&#65533;&#65533;QG&#65533;&#657;&#65533;&#65533;&#65533;&#65533;(P&#65533;o{ &#65533;&#369;&#65533;&#65533;?&#65533;p &#65533;?&#65533;j&#65533;&#65533;[d&#65533;&#65533;&#65533;&#65533;&#1745;song&#65533;E&#65533;&#65533;&#65533;d&#65533;&#65533;#&#65533;&#65533;&#65533; &#65533;&#65533;&#65533;&#65533;&#65533;&#65533;&#65533;&#65533;E&#65533;&#65533;[&#65533;&#65533; /&#1472;i&#65533;&#65533;J&#65533;v;&#65533;e&#65533;#&#65533;&#65533;/r}&#65533;&#65533; &#65533;sQ&#65533;8&#65533;$v&#65533;l&#65533;}&#65533;&#65533;$&#65533;&#65533;&#65533;	@&#65533;&#65533;&#65533;t&#65533;&#65533;&#65533;&#65533;&#65533;&#65533;&#65533;&#65533;&#65533;3R&#65533;;ld;&#65533;&#65533;&#65533;*&#65533;&#65533;&#65533;i&#65533;&#65533;&#65533;&#65533;&#1092;&#65533;&#65533;&#65533;Cf H&#54840;7*&#65533;q&#65533;&#65533;&#65533;&#1994;&#65533;u
&#65533;&#65533;&#65533;T*V&#65533;6&#65533;1&#65533;c$&#65533;-L &#65533;dh&#65533;&#65533;-&#65533;D&#65533;bBV&#65533;&#65533;"\&#65533;&#65533;4&#65533;QQc&#65533;&#65533;&#65533;&#65533;&#65533;&#65533;&#65533;{F&#65533;&#65533;q&#65533;&&#65533;&#65533;)X&#65533;TF#&#65533;&#65533;&#65533;&#65533;Ne&#65533;&#65533;&#65533;&#65533;*jA*j&#65533;5&#65533;5+J&#65533;&#65533;4&#65533;&#65533;&#65533;&#65533;&#65533;b#&#65533;&#65533;&#8250;0=9&#65533;w&#65533;&#65533;&#65533;&#65533;$&#65533;QO<&#65533;&#65533;.&#65533;X&#65533;KR&#65533;&#65533;J&#65533;Y&#866;&#65533;&#65533;&#65533;$'a&#1067;&#65533;AJ&#65533;Fz&#65533;?&#65533;P&#65533;&#65533;S&#512;&#65533;C0h$&#65533;&#65533;&#65533;&#715;:&#65533;c&#65533;&#65533;&#65533;&#65533;&#65533;&#65533;Bk&#65533;&#65533;_&#65533;&#65533; &#65533;&#65533;&#65533;&#65533;&#65533;&#65533;?&#65533;&#65533;&#65533;&#65533;&#65533;S&#65533;&#65533;&#65533;&#65533;}'&#65533;&#65533;&#65533;0&#65533;&#65533;&#65533;&#65533;6m&#65533; >&#65533;&#65533;&#65533;&#65533;X&#65533; &#65533;@B&#65533;&#65533;&#65533;&#65533;&#65533;[p&#65533;*&#65533;K&#65533;&#65533;G #]&#65533;&#65533;ek&#65533;b&#880; -&#65533;&#65533;&#65533;&#65533;&#65533;&#207;&#65533;&#65533;&#65533;&&#65533;w&#65533;&#65533; &#65533;&#65533;&#65533;&#65533;7j&#605;UVB-&#65533;&#65533;so&#65533;+[ 	&#65533;&#65533;&#65533;\p (&#65533;&,z&#65533;&#65533;p6&#65533;&#65533;&#65533;&#65533;L&#65533;O&#65533;&#65533;&#65533;=&#301;&#65533;&#65533;W&#65533;e&#65533;&#65533;"&#65533;&#65533;&#65533;&#65533;&2Fv&#65533;&#65533;&#65533;&#65533;s&#65533;&#65533;nV!&#65533;&#65533;r&#65533;&#65533;&#65533;&#65533;&#65533;!&#1282;H&#65533; &#65533;&#65533;&#65533;&#65533;"&#65533;&#65533;V&#65533;l(&#1426;A&#65533;4hH&#65533;;&#65533;Co&#65533;^8&#65533;&#234;D&#65533;(~R&#65533;H&#65533;&#65533;P&#65533;8&#65533;A&#65533;&#65533;0 m&#65533;&#65533;&#65533;&#65533;&#65533;B~&#65533;Y&#65533;+&#65533;&#65533;&#1320;&#65533;&#65533;&#65533;&#65533; &#65533;&#65533;e&#65533; 	&#65533;&#65533;&#65533;&#1984;&#65533;X&#65533;&#65533;&#65533;&#65533;&#65533;&#65533;&#65533; &#65533;5&#65533;tI&#65533;&#65533;&#65533;&#65533;eO&#65533;&#65533;&#65533;&#65533;I&#65533;&#65533;&#65533;<k$C&#65533;rb&#65533;&#1104;b&#65533;`q<&#65533;\&#65533;1&#65533;:&#65533;&#65533;\&#65533;3"&#65533;&#65533;&#65533;&#65533;F&#65533;&#65533;)sl&#65533;&#65533;&#65533;O&#65533;&#65533;&#65533;&#65533;&#65533;&#65533;&#39054;&#65533;&#65533;&#65533;&#417;E&#65533;&#1591;&#65533;v&#65533;&#65533;&#65533;[&#65533;&#65533;7&#65533;&#65533;&#65533;&#65533;_?&#65533;&#65533;&#65533;&#65533;w &#65533;&#65533;*H%&#65533;|K H&#65533;&#65533;.&#65533;&#65533;G&#65533;&#65533;&#65533;P&#1066;&#65533;eDR&#65533;[&#65533;P&#65533;~&#65533;@&#65533;&#65533;&#65533;n&#65533;W-&#65533;fv&#65533;&#65533;a&#65533;&#65533;&#65533;&#65533;v6;_{&#65533;&#65533;&#65533;&#65533;4&#65533;&#65533;e&#65533;&#65533;0 &#65533;a,&#65533;&#65533;&#65533;&#21952;&#65533;o<Y)cK&#65533;D&#65533;&#65533;X&#65533;v&#1785;l&#65533;&#65533;&#65533;&#65533;&#65533;<4&#1670;ec&#65533;&#65533;^RIh7 >1-&#65533; &#65533;&#65533;&#65533;>&#65533;&#65533;&#65533;&#65533;&#65533;&#65533;&#65533;*D&#65533;k&#65533;`&#65533;b6=&#65533;&#65533;5&#65533;&#1440;&#65533;u&#65533;c&#2025;J&#65533;&#65533;&#65533;&#65533;-L&&#65533;k]O&#65533;?&#192;&#65533;&#65533;&#65533;&#65533;&#65533;&#65533;&#65533;&#65533;&#65533;&#65533;&#65533;&#65533;0&#65533;iu4&#65533;&#65533;J*#U&#65533;&#65533;&#65533;&#65533;IZ;&#65533;*&#65533;*&#65533;t&&#65533;p9&#65533;&#65533;&#65533;u&#65533;&#65533;&#65533;F&#65533;e,&#65533;E2&#65533;4nb&#1205;zi&#65533;2&#663;kFz&#65533;,uP<d&#65533;&#65533;HtV`&#65533;4&#65533;C&#65533;F&#65533;&#65533;,&#526;&#65533;3&#65533;&#1379;&#65533;&#65533;x&#65533;&#65533;!&#65533;&#65533;f`{Dw&#65533;6&#65533;Q&#65533;
&#65533;&#65533;+Lg&#65533;t&#65533;i&#65533;i&#65533;i&#65533;&#65533;&#65533;&#65533;&#65533;4&#65533;&#65533;&#65533;sAW&#65533;&#65533;M&#65533;&#65533;uMkb&#65533;&#65533;&#65533;`&#65533;O&#65533;&#65533;&#65533;&#65533;&#65533;&#65533;&#65533;&#65533;h&#65533;S&#65533;]&#65533;&#65533;a!&#65533;]&#65533;61&#65533;D&#65533;V&#65533;P&#65533;&#65533;;k&#65533;&#65533;&#65533;&#65533;&#65533;&#65533;&#65533;&#65533;`Z&#65533;M&#65533;p	?&#65533;&#65533;&#65533;&#65533;&#65533;&#65533;eU&#65533; %s&#65533;'&#65533;6&#65533;&#65533;&#65533;&#65533;&#65533;&#65533;&#65533;&#65533;&#65533;_RFs&#807;"&#65533; &#65533;	#\&#65533;{&#65533;&#65533;@&#65533;&#65533;&#65533;I&&#65533;-&#65533;3&#65533;&#65533;&#65533;&#65533;&#65533;_f&#65533;&#65533;#&#65533;Z&#65533;&#65533;&#65533; &#65533;&#65533;;n?;&#65533;&#65533;&#65533;;m&#65533;&#65533;&#65533;^&#2047;&#65533;&#65533;6+&#65533;&#65533;&#65533;.x+(&#194;&#65533;V&#65533;&#65533;&#65533;&#65533;6&#65533;&#65533;x&#65533;&#65533;&#65533;&#65533;&#537;F&#20133;&#65533;&#65533;&#65533;&#65533;&#65533;I [&#65533;&#65533;1^&#65533;&#65533;7b&#65533;&#20591;,&#65533;&#65533;&#65533;H&#65533;&#65533;&#65533;0&#65533;&#65533;g(&#65533;&#65533;3&#65533;b&#65533;Z&#65533;m&#65533;@&#242;&#65533;67L&#65533;&#469;{m&#65533; &#65533;o&#65533;&#65533;&#65533;&#65533;k&#65533;d&#65533;&#65533;(&#65533;Y&#65533; }&#65533;^&#253;	&#65533;U*@<&#65533;&#65533;[&#65533;&#65533;&#65533;&#65533;u
&#65533;!1&#65533;&#65533;
&#65533;&#65533;Z=&#65533;&#65533;&#65533;rf{&#65533;&#1808;&#65533;&#65533;&#65533;&#65533;E&#65533; Ec&#753;Dz&#65533;H&#65533;g&#65533;d&#65533;&#65533;&#674;?&#65533; &#65533;&#65533;&#65533;&#65533;&#65533;&#65533;&#65533;;
5&#65533;&#65533;&#65533;e_n&#65533;&#65533;rY$&#1396;&#65533;!Z&#65533;&#65533;j^&#65533;(&#65533; 2&#65533;I&#65533;^&#65533;K-&#65533;&#65533;#,lGtd&#65533;&#65533;?&#65533;&#65533;R&#65533;j&#65533;&#1256;cU&#65533;&#824;&#65533;&#65533;r&#65533;&#65533;F&#65533;31&#65533;X+&#65533;&#65533;P&#65533;1&#65533;&#65533;{_&#65533;&#1707;&#65533;&#9377;&#758;&#10153;&#65533;&#677;T\&#65533;&#65533; *&#65533;de&#65533;&#65533;6&#65533;"	N_q&#65533;&#65533;&#65533;&#65533; . {&#65533;&#33108;&#65533;&#65533;&#65533;f X&#65533;9k&#65533;&#65533;6&#65533;&#65533;&#65533;F&#65533;(&#65533;|Q&#65533;T7c&#65533;rRV&#65533;&#65533;&#65533;&#65533;{ &#65533;c`@&#65533;U&#65533;&#65533;%!&#65533;&#65533;&#65533;7&#65533;&#65533;~B&#65533;8&#65533;N&#65533;&#65533;4nQ&#65533;&#65533;7#&#65533;&#65533;&#65533;]|\m&#65533;G&#65533;y:3v&#65533;&#17413;&#65533;'X&#65533;&#65533;&#878;c$&#65533;&#1551;&#1472;O[f&#65533;&#65533;o&#65533;F&#65533;&#65533;&#65533;l&#65533;&#65533;&#65533; &#65533;&#65533;@&#65533;-h`&#65533;&#65533;6a&#65533;&#65533;?&#448;&#65533;>&#65533;^&#65533;c&#65533;&#65533;&#65533;&#65533;&#65533;&#65533;8
&#65533;&#1516;&#65533;~&#65533;B&#65533;2!?&#1978;&#65533;&#65533;\&#1905; X?wY&#65533;=B&#65533;&#65533;M&#65533;6'&#65533;vjI&#65533;}*&#65533;&#65533;Hcr&#65533; &#65533;&#65533;&#65533;&#65533;-m&#65533;`&#65533;}h&#65533;&#65533;W&#65533;&#65533;&#65533;Q&#65533;&#65533;/&#1243;&#65533; X3&#65533;&#65533;U,&#65533;*&#65533;&#65533;&#65533;&#65533;R&#65533;&#65533;&#65533;niB&#65533;e&#65533;z&#65533;j&#65533;Q&#1135;s<&#65533;J&#65533;&#65533;#`&#602;&#65533;&#65533;$&#65533;&#65533;_&#65533;&#65533;&#65533; >&#65533;jr&#65533;E&#65533;yMM4&#65533;&#65533;&#65533; &#65533;)rJ&#65533;&#65533;T&#65533;&#65533;+J&#65533;&#806;uF&#65533;:&#65533;(&#65533;&#65533;}Zi*&#65533;&#65533;&#65533;&#65533;&#65533;&#65533;O&#65533;J&#65533;&#65533;A$&#65533;&#65533;&#65533;&#237;&#65533;2&#65533;(&#65533;@%&#65533;&#65533;&#65533;&#1337;&#65533;OJ5&#65533;Gl&#65533;[\&#65533;U&#65533;h&#65533;o&#65533;"&#65533;&#65533;`&#65533;&#65533;W.E*u*fiY6&#65533;4lC&#65533;&#143;&#65533;$&#65533;v&&#65533;q{&#65533;Z3&#65533;&#65533;	K&#1053;Z&#65533;J^&#65533;&#65533;Yex&#731;e&#65533; &#65533;&#65533;
C&#65533;&#65533;x&#65533;}D&#65533;HT]&#65533;F&#65533;&#65533;X6&#65533;&#65533;&#65533;&#65533;8 t&#65533;&#65533;&#65533;&#65533;&C!&#65533;&#65533;I#&#65533;I&#65533;*H\v6&#65533;&#65533;&#65533; g&#65533;&#65533;M&#65533;WC'}&#65533;&#65533;j&#65533;5*&#65533;&#65533;&#65533;{e_&#65533; &#65533;&#65533; &#65533;S&#65533;E&#65533;&#65533;+&#65533;?&#65533;Z&#65533;{&#65533;I&#65533;&#65533;z&#20618;u%&#65533;9&#2022;.&#65533;Tw3&#65533;]&#65533;&#65533;&#65533;&#65533;&#65533;&#65533;&#65533;&#65533;&#65533;O&#65533;&#65533;nF&#2023;&#65533;~<.&#65533;&#65533;&#65533;&#65533;3&#65533;&#65533;&#65533;&#65533;ok{m&#65533;W&#65533;&#65533;&#65533;IS-&#65533;D&#65533;&#65533;&#65533;&#65533;M&#65533;b&#65533;&#65533;&#65533;&#65533;f&#952;4hmk&#65533;**:&#65533;!/DXF-'h&#65533;l#&#65533;&#65533;&#65533;&#65533; &#65533;&#65533;&#951;L&#65533;\P&#348;&#65533;*&#65533;&#65533;LN&#65533; &#65533;&#65533;&#65533;9o&#1501;&#65533;	:&#65533;23&#65533;&#1547;&#65533;&#65533;L&#65533;g&#65533;\&#65533;&#65533;&#65533;f&#65533;&#65533; {$&#65533;&#65533;fs$&#65533;4&#65533;I	!&#65533;&#65533;R&#65533;&#342;&#65533;&#65533;#&#65533;[1+e,&#65533;I,&#65533;&#65533;&#65533;&#65533;F&#65533; o&#65533;&#65533;&#65533;&#65533;&#65533;4&#65533;j8 &#65533;yN1CH&#65533;&#65533;f&#65533;&#1808;,&#65533;&#65533;&#65533;{&#65533;&#65533;;P21&#65533;&#65533;O^e&#65533;&#65533;&#65533;&#65533;e&#65533;&#65533;bP&#65533;&#65533;m&#65533;&#65533;<&#65533;&#65533;&#65533;&#65533;=SVi&#65533;6e&#65533;&#65533;&#65533;&#65533;6Y&#65533;&#65533;&#65533;&#65533;&#65533;&#65533;P&#65533;fy&#65533;&#65533;9ce&#65533;&#65533;&#65533;)&#65533;	&#65533;9&#65533;dar&#65533; &#65533;&#65533;&#65533;&#65533; &#65533;&#65533;&#65533;ru~X&#65533;J&#65533;&#65533;&#65533;&#65533;&#1423; &#65533;h&#65533;k+X&#65533;T par&#65533;&#65533;&#65533;x	%&#65533;@l&#65533; =&#65533;&#65533;&#65533;Z&#65533;	&#65533;&#65533;7&#65533;&#65533;&#65533;A&#65533;Z&#65533;Mj&#65533;&#65533;&#65533;&#65533;&#65533;&#65533;&#65533;&#65533;@6&#65533;&#65533; &#65533;<&#165;z&#65533;6K&#65533;&#65533;
&#380;&#65533;&#65533;n&#65533;(E&#65533;&#65533;[&#65533;I&#65533;D &#65533;B&#65533;&#65533;D&#65533;S&#65533;&#65533;P2&#65533;&#65533;&#65533;V&#65533;%>@/&#65533;;&#65533;dJ&#65533;Q&#65533;%,@9&#65533;&#65533;&#65533;&#65533;&#1837;&#65533;&#65533;&#65533;^&#65533;&#65533;v&#65533;&#712;o&#65533; l	&#65533;rn&#757;&#65533;&#271;<&#65533;WH&#65533;&#65533;N&#65533;Hof}&#65533;0&#65533;o{&#65533;&#65533;&#65533;&#65533;_pu&#65533;&#65533;&#65533;FY&#65533;H &#65533;&#65533;&#65533;V&#65533;
&#65533;X&#65533;*nn9/&#65533;z&#65533;&#65533;L&#65533;$t&#65533;&#65533;T8 2E	&#65533;&#65533;&#65533;&#65533;&#65533;7&#65533;&#65533;$&#65533;&#65533;&#65533;&#65533;&#65533;&&#65533;4&#714;i&#65533;EP&#65533;&#65533;&#65533;d|&#10663;&#297;P&#65533;&#65533;&#65533;&#65533;&#65533;&#65533;&&#65533;[&#65533;&#65533;&#65533;&#65533;&#65533;O&#65533;_&#65533;&#816;_l&#65533;&#1332;&#65533;S &#65533;a&#1446;&#65533;&#65533;&#1754;&#65533;&#65533;,&#65533;[&#65533;&#65533;,RH&#65533;p
T\&#65533;&#65533;&#65533;L&#65533;a&#65533;&#65533;o&#65533;&#65533;&#1393;b&#65533;&#65533;&#443;b&#65533;PY&#65533;<&#65533;#"&#65533;&#65533;&#65533;&#65533; g&#65533;&#65533;&#65533;&#65533;m4&#65533;I#&#65533;&#65533;X&#65533;&#65533;&T9E*!p&#65533;&#65533;q&#65533;&#65533;\&#65533;&#65533;\&#65533;q&#65533;&#65533;$&#65533;r&#65533;&#65533;IQ_&#65533;z&#65533;&#65533;&#65533;&#65533;	&I&#65533;NHw&#65533;&#65533;H&#65533;R&#65533;&#65533;&#65533;Y:b&#65533;:&#65533;&#65533;&#65533;r54&#65533;&#65533;&#65533;&#65533;&#65533;f&#65533;,&#65533;&#65533;&#65533;-r&#804;&#65533;&#65533;&#65533;&#65533;&#65533;FN) &#65533;&#65533;R&#65533;&#65533;)&#65533; x&#65533;k&#65533; f&#65533;&#65533;@UDUUUP&#65533;`&#65533;6&#65533;&#65533;&#65533;&#65533;&#65533;#&#65533;&#65533;&#65533;&#65533;&#65533;&#65533;&#65533;=&#65533;W&#65533;&#65533;&#65533;?&#65533;&#65533;e&#65533;&#65533;5I&#65533;&#65533;&#65533;A&#65533;f&#65533;&#65533;&#65533;&#65533;&#65533;&#65533;&#65533;&#65533;&#65533;x&#65533;`M&#65533;&#65533;&#65533;x&#141;&#65533;&#65533;&#65533;&#65533;&#65533; &#1472;&#1698;<&#65533;&#65533;&#65533;&#65533;#%&#1601;&#65533;&#65533;&#65533;&#65533;&#65533;&#65533;yi&#65533;&#65533;&#1887;&#65533;&#65533; M&#65533;&#65533;&#65533;8&#65533;y'&#65533;&#65533;L&#720;lK&#65533;&#65533;K&#65533;&#65533;&#65533;&#65533;&#65533;N&#65533;#&#1435;&#65533;$jT .o&#65533;$&#65533;&#65533;16&#65533;Y&#65533;&#65533;~&#65533;?n&#65533;k*C&#65533;&#65533;&#1328;&#65533;nj&#65533;*&#65533;&#65533;d
&#65533;&#65533;&#65533;&#65533;&#65533;&#65533;&#65533;c&#65533;*&#65533;&#65533;y3=G&#65533;i&#65533;A*%&#65533;&#65533;&#65533;l&#2203;	[m&#65533;U&#1929;&#65533;K
}ActV&#65533;&#65533;+%I1#&#65533;&#65533;&#591;h&#65533; &#65533;,&#624;a'&#65533;&#65533;&#1306;mS &#65533;&#65533;&#65533;Ufkc"&#65533;R-&#65533;&#65533;+G&#65533;\6&#65533;&#65533;sp&#65533;&#65533;.&#65533;&&#65533;&#65533;&#65533;&#65533;&#65533;&#65533;&#65533;&#65533;J&#65533;0&#65533;&#65533;&#65533;%&#65533;&#1906;J&#65533;!8&#65533;c&#65533;7&#65533;&#65533;!&#65533;@s4m&#65533;_&#65533;&#65533;sX&#65533;&#65533;&#65533;!&#65533;&#65533;&#65533;e7&#65533;&#65533;&#65533;&&#65533;&#65533;&#65533;&#65533;S+&#65533;t&#65533;&#65533;&#65533;g.&#65533;lH&#65533;a&#65533;&#65533;'f !w&#65533;p&#65533;i&#65533;&#65533;&#65533;&#65533;t&#65533;Q&#65533;&#65533;9&#65533;&#65533;O{*&#65533;&#65533;`&#65533;&#65533;&#65533;X&#65533;G&#65533;~c&#21095;"&#1224;^&#65533;&#65533;6&#65533;&#65533;&#1458;&#65533;d&#65533;u&#65533;$&#65533;<"X&#843;&#65533;&#65533;F&#65533;f&#65533;Ac4&#65533;&#65533;&#65533;&#65533; &#65533;&#65533;B8&#65533;M&#65533;bV&#65533;&#65533;^&&#65533;&#65533;&#65533;e0r}FC&#65533;R&#65533;&#65533;t&#65533;6-``ou&#65533;z&#65533;d*m&#65533;&#65533;d
Y&#65533;>&#59650;&#65533;s&#65533;&#65533;&#65533;&#1910;,lI&#65533;+1&#65533;_&#65533;"&#65533; &#65533;SF&#65533;fL&#65533;&#65533;&#65533;9&#65533;&#65533;U%&#65533;&#232;&#65533;6&#65533;	&#65533;&#65533;bA&#65533;&#65533;&#65533;&#65533;$&#65533;P&#65533;&#65533;@&#65533;x&#65533;&#65533;&#65533;&#1275;&#65533;E|&#65533;^7&#65533;&#65533;L|&#65533;t&#483;&#65533;0H&#65533;( bC*&#65533;P&#65533;&#65533;&#65533;&#1285; Q&#65533;|&#65533;&#65533;&#65533;w&#65533;q#]nn&#1191;&#65533;(&#65533;&#65533;;&#65533;}&#65533; &#65533;By&#65533;P&#65533;@&#65533;G&#65533;&#65533;&#65533;%2*g$&#65533;&#65533;&#1780;&#65533;&#65533;:&#1568;I&y&#65533;pA&#65533;&#65533;&#65533;&#65533;&#65533;&#65533;&#65533;&#65533;&#65533;B&#65533;	 {l>&#65533;&#65533;&#1968;&#65533;}"s=655n&#65533;N&#65533;%V&#65533;&#65533;6x&#65533;&#65533; &#65533;b&#65533;(bspIx'&#65533;&#65533;&#65533;IH&#65533;9r&#65533;TTYt&#65533;-&#65533;&#65533;4&#65533;&#1312;&#65533;sv&#65533;&#65533;1A-&#65533;&#18552;&#672;&#1066;K+K[r-x&#65533;c&#65533;&#65533;Xxs,&#65533;$&#65533;#&#65533;&#65533; lO &#65533;E&#65533;<&#65533;2&#65533;H:*&#65533;&#65533;&#65533;&#65533;n&#65533; '}&#629;&#65533;F&#28688;2&#65533;&#65533;&#65533;k&#65533;&#65533;Do&#65533;$&#65533;&#65533;,&#65533;&#545;&#65533;&#65533;&#857;N&#65533;}&#65533;;p&#65533;]&#65533; ?&#65533;&#65533;&#65533;&#65533;&#65533;	a&#65533;a&#65533;&#65533;&#65533;&#65533;&#65533;&#65533;&#65533;&#65533;&#65533;8&#446;&#65533;&#65533;&#65533;&#65533;&#65533;&#65533;&#65533;&#65533; &#65533;&#65533;+&#65533;&#65533;&#65533; &#65533;)&#65533;&#65533;&#913;W&#65533;&#65533;[E&#65533;&#65533;&#65533;&#65533;&#65533;&#65533;&#65533;p)o?&#65533;&#65533;&#65533;`Qc&#65533;&#65533;&#65533;&#65533;&#65533;&#65533;~/&#65533;&#65533;&#65533;&#65533;&#65533;	&#65533;&#1350;]&#65533;&#573;&#65533;&#65533;&#65533;k&#65533;&#65533;pu&#65533;O&#65533;6\&#1613;&#65533;0m&#65533;&#65533; ;&#65533;L&#65533;w&#65533; *&#65533;&#65533;&#65533;1&#65533; &#65533;s;-D1gi&#65533;&#65533;L&#65533;&#60528;&#65533;Q&#65533;+ H&#65533;<&#65533;	cI&#65533;&#65533;&#65533;&#65533;m&#65533;&#65533;&#65533;&#65533;&#65533;&#65533;&#65533;&#1446;27&#227;&#65533;Y&#65533;&#65533;&#65533;A&#65533;&#65533;&#65533;&#1770;{&#65533;H&#65533;D	#&#65533;#&#65533;S4D"&#65533;&#65533;UI&#65533;O&#65533;&#65533;HS)&#65533;$Z?&#65533;G&#65533;/&#65533;L&#65533;&#65533;&#65533;EJ:&#65533;&#65533;&#65533;v&#65533;S+d@D7&#65533;O,&#65533;&#278;* &#65533;W&#65533;X&#65533;&#65533;9&#65533;&#65533;N&#598;&#65533;&#65533;&#65533;?&#65533;Gig&#65533;,&#65533;&#65533;&#65533;e&#65533;eOi&#65533; -&#65533;Y&#65533;e&#65533;&#65533;%UBC&#65533;T&#65533;;3?MZ&#65533;&#65533;&#65533;5&#65533;&#65533;&#65533;=&#257;&#65533;	&#65533;&#65533;&r&#65533;J&#65533;<&#65533;,r&#65533;&#65533;j&#65533;5&#65533;&#65533;&#65533;)k&#65533;&#65533;(&#65533;&#65533; &#65533;&#65533;U&#65533;&#65533;&#65533;&#65533;&#65533;_&#65533;y(&#65533;&#65533;&#65533;&#65533;&#65533;&#65533;&#1299;&#65533;6&#65533;&#65533;cwbK&#65533;"&#65533;pI&#65533;6X&#65533;&#65533;p&#65533;&#65533;&#1082;WS&#65533;&#65533;t&#65533;(P&#65533;:5&#367;&#65533;c&#65533;%wbH&#65533;&#65533;z&#65533;:&#65533;f&#65533;&#65533;i&#65533;&#65533;&#65533;"c&#65533;&#65533;6C&#65533;&#65533;3&#65533;&#152;&#65533;g&#65533;2&#65533;B<BU5"&#859;#&#65533;?y2&#65533;&#65533;&#65533;S [v&#65533;.&#65533;X&#65533;&#575; &#65533;S&#1379;&#65533;s5:&#65533;&#65533;&#1268;&#65533;u&#65533;3"&#65533;&#65533;&#65533;&#365;,>&#65533;&#65533;[&#65533;&#65533;&#65533;&#65533;&#65533;&#65533;&#23119;$S&#65533;&#65533;B&#65533;`&#65533;&#65533;&#65533;&#65533;e&#523;&#65533;$&#65533;D&#341;&#65533;&#65533;N&#65533;&#65533;&#65533;&#65533;&#65533;&#65533;&#65533;&#65533;&#65533;.&#1211;\y*&#65533;&#65533;&#65533;&#65533;&#65533;&#65533;!uBZR0|&#65533;~&#65533;V|
&#65533;R9!&#65533;&#65533;&#65533;&#65533;&#65533;&#65533;&#57605;*O&#65533;8&#65533;P&#65533;<%&#1324;&#65533;&#65533;&#65533;&#65533;W&#853;&#65533;d&#65533;&#65533;&#65533;&#65533;HR/&#65533;-&#65533;&#65533;t&#65533;R&#65533;,&#65533;&#65533;+e1Bv&#65533;)%,&#279;e&#65533;Op2(/v&#65533;&#65533;R&#65533;e m{&#1819;&#65533;$&#65533;&#65533;I&#65533;x&#65533; &#65533; &#65533;Jz&#162;&#65533;&#65533;&#65533;h\F1&#65533;|&#65533;ZD&#65533;q&#65533;x&#65533;&#65533;J8&#1678;X&#65533;-&#65533;&#65533;&#65533;&#65533;&#65533;&#65533; `&#65533;s&#65533;:&#65533;&#65533;&#65533;p/`&#65533;}M&#65533;&#65533;7*&#65533;q&#65533;h&#65533;P1
pYa&#65533;&#65533;&#65533;&#65533;&#65533;&#65533;44&#65533;<&#65533;&#65533;6&#65533;:&#65533;9&#65533;&#65533;)&#65533;4j&#65533;O&#65533;c&#65533;/&#65533;|[%;&#65533;pcS&#65533;&#65533;&#65533;pI&#65533;&#65533;&#65533;F>&#65533;&#65533;q&#65533;,&#895;&#65533;k&#65533;&#65533;UV*&#65533;&#65533;r`&#65533;&#65533;&#65533;&#65533;&#65533;&#65533;&#65533;snR&#65533;&#65533;&#65533;&#65533;&#65533;&#65533;&#65533;&#65533;j&#65533;nV&#65533;&#65533;u6&#65533; &#65533;&#65533;&#65533;&#65533;&#65533;&#65533;&#65533;&#65533; &#65533;h6&#65533; &#65533;dF&#1472;&#1063;k(8&#65533;&#65533;&#65533;&#65533;&#65533;&#64631;&#65533;&#65533;&#65533; }\&#65533;Ic&#649;&#65533;&#65533;&#65533;8&#65533;.&#65533;$08&#65533;&&#65533;5&#65533;&#65533;&#65533;|+$&#65533;&#65533;bEeG&#65533;A&#65533;&#65533;qV\H&#65533;&#65533;yrXO-&#65533;b#&#65533;&#65533;&#65533;&#65533;&#65533;&#65533;&#65533;&#65533;&#65533;"&#65533;&#65533;&#65533;qS&#65533;&#65533;&#65533;&#65533;&#65533;,&#65533;&#669;g8&#65533;&#65533;Q&#65533;Gu.)
?el(i&#65533;[3R&#65533;f7&#65533;-&#65533;bH&#65533;&#1456;&#65533;&#65533;&#65533;&#65533;G&#65533;&#65533;qh&#65533;E&#65533;,V2&#65533;&#65533;&#65533;&#65533;_+&#65533;f
P&#65533;&#65533;&#65533;Xo&#65533;#[&#65533;IQ&#65533;&#65533;&#1577;&#65533;&#65533;Uz&#65533;!6g&#65533;w $h&#65533;&#65533;&#65533;&#65533;&#65533;Dt&#65533;h&#65533;DQ&#65533;&#65533;K&#65533;I&#65533;]=t&#65533;2&#65533;&#65533;&#154;+&#419;%&#65533;&#65533;,&#65533;&#65533;":&#65533; &#65533;P&#65533;j&#65533;&#65533;PQ&#65533;"B&#65533;TU<&#65533;&#1578;Fzw[&#65533;&#65533;&#65533;!&#65533;&#65533;&#65533;*c&#65533;&#65533;0&#65533;&#65533;Mi&#65533;&#65533;$%&#65533;^&#65533;&#65533;^&#65533;&#65533;t&#65533;&&#65533;&#65533;v&#65533;&#65533;t&#65533;&#65533;SJ B&#65533;W&#65533;&#65533;jy:&#65533;A5&#65533;A!t#M&#65533;&#65533;&#65533;IUb&#65533;Tddp&#65533;&#65533;&#65533;&#65533;&#65533;
w&#65533;I&#134;F-&#65533;&&#65533;#&#65533;&#65533;&#65533;;	fQs&#65533;7&#65533;&#65533;d2&#65533;&#65533;&#65533;&&#65533;R0K&#65533;d&#65533;#&#65533;&#65533;8&#65533;}&#1371;&#65533;&#65533;l;&#65533;(&#65533;y&#65533;&#65533;P&#65533;:&#65533;&#65533;&#65533;we&#65533;&#65533;g&#65533;&#65533;
&#65533;&#65533;&#65533;*&#65533;`&#65533;RC#!q&#65533;&#65533;&#65533;vu\6&#65533;"&#65533;o&#65533;=s&#65533;&#65533;-"4&#65533;&#65533;8d&#65533;&#65533;&#65533;&#65533;b&#65533;&#65533;
&#65533;uT&#65533;@&#65533;+&#65533;!(&#65533;{&#65533;&#65533;&#65533;4&#65533;:&#65533;&#65533;h#&#65533;&#65533;'&#65533;>9)&#65533;&#65533;+&#65533;\n&#65533;y"&#65533; oQ&#65533;E&#65533;jT,&#65533;UE&#65533;X&#65533;*&#65533;t&#65533;)$+l&#65533;&#65533;&#89292;&#65533;E&#65533;	W"&#65533;&#65533;T&#464;&#65533;&#65533;3&#208;|D&#65533;&#65533;&#65533;&#65533;,RX&#65533;e ,&#65533;&#65533;&#65533;&#65533;BPO&#65533;&#65533;&#65533;8&#65533;&#65533;&#65533;&#65533;&#65533;0&#65533;&#65533;P&#65533;"&#65533;&#65533;d&#65533;&#65533;7L&#65533;&#65533; &#65533;-o'&#65533;x&#65533;&#65533;~v&#65533;5&#65533;_$&#65533; I&#65533;I$&#65533;Xn}&#65533;&#65533;&#65533;>&#65533;&#65533;&#65533;&#65533; &#65533;&#65533;&#65533;&#65533;%&#65533;|2.4&#65533;&#65533;&#1582;r&#65533;wv&#65533;+/&#332;&#65533;&#65533;	&#65533;&#65533;h&#65533;&#65533;&#65533;&#65533;^&#65533;&#65533;h&#65533;cp"&#65533;&#65533;&#65533;&#65533; &#65533;&#65533;&#65533;*y>%c&#65533;&#65533;&#65533;Lm4Qu&#65533;p&#65533;0&#65533;h-&#65533;&#65533;&#65533;&#448;&#65533;zG&#65533;&#274;&#65533;P&#65533;P&#65533;]&#65533;5lK:`~b	z&#65533;&#65533;&#65533;Z&#65533; 8:mW{ Y&#65533;Tt&#65533;!&#65533;&#65533;p<{O&#65533;&#65533;&#65533;g&#65533;lb&#65533;&#65533;&#65533;&#65533;b&#65533;&#65533;&#65533; v&#65533;&#65533;&#65533;&#65533;@&#65533;7&#65533;&#65533;(&#65533;&#65533;&#65533;%&#65533;&#65533; [1&#65533;Y\&#65533;&#1720;&#65533;%&#65533;&#65533;&#65533;&#847; &#65533;&#65533;E&#65533;&#65533;\&#65533;&#65533;&#65533;C#Jw&#65533;1!&#65533;&#65533;&#65533;&#65533;qa&#65533;&#65533;&#65533;&#65533;&#65533;@H&#674;&#65533;&#65533;&#65533;&#65533;&#65533;&#65533;w&#65533;&#335; &#65533;U&#65533;e&#65533;MU&#65533;t&#65533;&#65533;&#65533;&#65533;&#65533;&#1840;b&#65533;{wb&#65533;&#65533;p&#65533;4&#65533;&#65533; &#1636;v&#65533;&#65533;&#65533;K&#65533;,N&#65533;&#65533;&#65533;>&#65533;&#65533;CZ&#65533;r.,E&#65533;&#65533;&#65533;B7&#65533; &#959;]&#65533; &#65533;Aq&#65533;#w&#65533;&#65533;s&#65533;V#m&#65533;x
&#65533;^/&#65533;uH)&#65533;&#65533;&#65533;&#65533;&#65533;&#65533;R&#65533;A&#65533;&#65533;Y&#65533;M&#65533;&#65533;&#65533;O&#65533;Lo&#65533;
l&#65533; &#65533; &#274;&#65533;&&#65533;&#65533;&#65533;&#65533;{&#65533;
z&#65533;&#65533;F@^&#65533;K&#1797;*&#633;&#65533;XB&#65533;X&#65533;&#1589;&#1292;&#65533;&#65533;$&#65533;&#65533;@	2&#65533;)&#65533;	=D*%p
F&#65533; &#65533;E&#65533;.D&#65533;\&#65533;s&#793;.o&#65533;C	$`&#65533;uF&#65533;6@9Sa&#65533;`9&#65533;&#65533;y'&#65533;&#65533;&#65533;a0&#65533;&#65533;bQ&#65533;;&#64790;&#65533;&#65533;&#65533;,&#65533;V&#820;p&#65533;&#65533;&#65533;%S&#65533;&#65533;&#65533;!n&#65533;l&#65533;&#65533;Rn&#65533;8&#65533;:w&#65533;< &#65533;&#65533;&#1842;|&#65533;&#65533;&#65533;_,&#65533;&#65533;LFYdf\&#65533;x&#65533; &#65533;yN>XI"&#65533;&#65533;/V&#65533;9i0R&#65533;&#65533;&#65533;&#65533;"R&#65533;&#65533;&#65533;&#65533;&#65533;X]&#65533;"4
y&#65533;]&#65533;&#1089;J)b$&#65533;K &#65533;4&#65533;&#65533;	[&#65533;&#65533;UH&#65533;&#65533;&#65533; H&#65533;&#65533;&#65533;$QA6&#65533;&#65533;t&Z&#65533;&#65533;&#65533;&#65533;g|&#65533;R@&#65533;&#65533;B&#65533;&#65533;"&#65533;'V&#65533;J`&#65533;b&#65533;#@> ,1&#65533;mCN&#65533;&#65533;"&#65533;&#65533;@i&#65533;) }!&#65533;r&#65533;&#65533;OS~&#65533;&#65533;&#65533;#&#65533;&_&#48514;&#65533;6*:&#65533;&#65533;
&#65533;I'W&#65533;&#65533;{&#65533;jn.8&#65533;&#65533;%`&#65533;5&#65533;L&#65533;&#65533;&#65533;&#65533;j&#65533;*&#65533;&#65533;'U&#65533;pY&#65533;&#65533;&#65533;RgP,@!ir]wa&#65533;&#65533;/L&#65533;-&#65533;2&#65533;7'&#65533;&#65533;25&#65533;&#65533;{&#65533; =g&#65533;Dt&#65533;1&#65533;&#65533;&#65533;v&#65533;F&#65533;&#65533;&#65533;Y&#65533;O&#65533;&#65533;l@p&#65533;&#65533;&#65533;|&#65533;&#65533;\#LV1&#65533;(&#65533;&#65533;{&#65533;r&#65533;&#65533;&#65533;.&#65533;$6&#65533;{&#65533;&#65533;&#65533;	(&#65533;e_&#65533;&&#65533;&#65533;&#65533;&#65533;&#65533;p|&#65533;&#65533;9&#65533;&#65533;&#65533;&#65533;&#65533;*&#65533;N&#65533;1	&#65533;&#65533;&#65533;2&#65533;&#65533;&#65533;&#65533;&#65533;H
_&#65533;,&#65533;&#65533;&#65533;K&#65533;n}&#1530;&#65533;'J&#65533;&#65533;&#65533;&#65533;&#65533;&#65533;)&#14529;&#65533;F&#65533;&#65533;&#65533;{1&#65533;&#65533;&#65533;&#65533;&#65533;&#65533;&#65533;DnS&#65533;&#65533;&#65533;8
&#65533;[&#65533;N&#65533;&#1096;&#65533;BdyM-E&#65533;Xj$!&#22869;&#65533;&#65533;&#65533;T&#65533;&#65533;T&#65533;\&#65533;@&#65533;&#65533;&&#65533;3&#1038;&#65533;&#65533;&#65533;5&#65533;&#65533;&#65533;B&#65533;&#65533;&#936;&#65533;#&#65533;%&#65533;a	UJ&#65533;F&#65533; L&#65533;&#65533;(&#65533;D&#65533;&#65533;6`7&#65533;W&#65533;&#65533;&#65533;&#1582;_a&#65533;8&#960;&#65533;8O&#65533;&#65533;&#65533;x%,&#65533;&#65533;*&#1618;L&#65533;!&#65533;2&#65533;;&#65533;lU&#65533;#oy&#65533;&#65533;&#65533;&#65533;&#65533;`|&#65533;&#65533; '"Lq(&#65533;&#65533;&#65533;P&#65533;&#65533;&#65533;8
w&#65533;NkI#&#1368;F&#65533;*iT&#65533;&#65533;w&#65533;&#65533;&#65533;&#65533;&#65533;6&#849;P>&#65533;N>7&#65533;6&#65533;1&#65533;3r&#1428;&#65533;&#65533;:b&#65533;&#65533;,&#65533;&#65533;Y&#65533;&#65533; dB&#65533;{&#65533;&#65533;< &#65533;L&#65533;&#65533;&#65533;&#65533;&#65533;Z$&#65533;zc&#65533;JI&#1166;:&#65533;R&#305;L@&#65533;&#65533;WVfi&#65533;{]X:
&#65533;jx&#65533;X&#65533;&#65533;&#65533;&#65533;H&#65533;&#904;mp,&#65533;*&#65533;&#65533;&#65533;&#65533;&#65533;&#65533;&#65533;2&#65533;&#65533;&#65533;&#65533;&#65533;&#65533;o&#65533;&#65533;&#65533;{&#65533;&#65533;&#65533;&#65533;?&#65533;&#65533;	&#65533;9&#65533;%&#65533;Q&#65533;Y	&#65533;`&#65533;Xz&#65533;v&#65533;&#65533;H&#65533;a&#65533;&#65533;&#65533;&#448;}&#65533;j0c$"j&#65533;RE&#65533;&#65533;@
o&#65533;&#65533;&#2031;&#65533; &#65533;'&#65533;&#65533;&#65533;x?&#65533;&#65533; &#65533;&#65533;P&#65533;3&#65533;&#65533;P&#65533;&#65533;&#65533;T &#65533;&#65533;v&#65533;&#65533;&#573;&#65533; C&#65533;D&#65533;&#65533;M&#65533;&#65533;eRceV3&#65533;&#1177;&#65533;'#&#65533;#&#65533;&#65533;&#65533;f@B&#65533;p:cH&#65533;&#65533;&#65533;&#65533;U&#65533;.&#65533; Oka#&#1586;&#65533;=&#65533;&#65533;^sr&#65533;&#65533;sLau4&#65533;&#65533;%V &#65533;Q&#65533;Adqa&#65533;&#65533; &#65533;&#1023;+&#65533;
&#65533;O&#65533;&#65533;&#65533;&#65533;&#65533;&#65533;&#65533;&#65533;&#65533;&#65533; &#65533;&#65533;&#65533;&#65533;#&#1728;&#65533;&#65533;&#65533;&#65533;P]&#65533;hz&#65533;&#65533;H&#65533;&#65533;H&#65533;&#65533;;&#65533;Yb]m&#65533;E&#65533;YUr<i&#65533;&#65533;z&#65533;&#65533; &#65533;$&#65533;&#65533;I&#65533;W&#65533;&#65533;KQ,&#682;&#65533;&#65533;&#65533;&#65533;&#1437;&#65533;&#65533;&#65533;V,w&#65533;b$&#65533;&#65533;6&#65533;T*&#215;&#65533; &#65533;[&#65533;&#65533;[&#65533;&#65533;&#65533;N&#65533;&#65533;&#65533;)$&#65533;9&#65533;&#65533;&#65533;&#65533;&#65533;J4q&#65533;,&#65533;&#65533;&#65533; &#65533;&#65533;gP&#65533;&#65533;&#65533;p&#65533;%&#65533;g&#65533;"*&#65533;d~&#65533;&#65533;M&#65533;C ,/&#1958;&#65533;&#65533;OH&#21178;&#65533;d&#65533;&#65533;&#65533;&#65533;[&#65533;<15&#65533;&#65533;A&#65533;&#65533;6*&#65533;&#65533;lx&#65533;,&#65533;w&#65533;/(&#65533;&#65533;F&#65533;&#65533;y&#65533;&#65533;&#65533;6l&#65533;+&#65533;i&#65533;&#65533;K&#65533;< &#65533;C&#65533;	bfU&#65533;F&#65533;j&#65533;T&#65533;V&#65533;%`e&#65533;&#65533;&#65533;&#65533;&#65533;I&#65533;`&#65533;&#65533;X&#65533;&#65533;&#65533;?&#65533;&#65533;J&#65533;-&#65533; y&#65533;;&#65533;&#65533;&#65533;&#65533;&#65533;&#65533;&#65533;&#65533;&#65533;&#65533;&#65533;&#65533;2&#65533;&#65533;&#65533;&#65533;0&#65533;e&#1450;#&#65533;%&#65533;&#65533;&#65533;e5&#65533; &#65533;&#65533;&#65533;0&#65533;&#65533;N%!l$k&#65533;S&#65533;v&#65533;&#65533;D&#1329;&#65533;,&#65533;B&#65533;O&#65533; ,x\&#65533;&#2042;T[&#65533;&#65533;&#65533;~&#65533;'4&#65533;&#65533;RV&#65533;&#65533;$&#65533;&#65533;
&#65533;&#65533;i&#65533;&#1902;B&#65533;&#65533;y&#65533;bN&#65533;F.l8&#65533;&#65533;ji&#1186;&#65533;&#65533;(&#65533;&#65533;1(A&#65533;&#65533;&#465;p&#65533;&#65533;&#65533;m&#65533;&#65533;&#65533;&#65533; &#65533;7\&#65533;&#65533;{&#65533; &#65533; -&#65533;r&#65533;}&#65533;&#65533;]&#65533;=&#65533;&#65533;&#65533;59&#65533;&#65533;n&#65533;&#65533;&#65533;d&#65533;T5;0[n&#65533;@%&#65533;}&#65533;&#65533; &#65533;c&#65533;&#65533;iw&#65533;&#65533;!!&#65533;(&#65533;FN&#65533;Q&#65533;lK&#65533;2Gbd[k&#65533;&#65533;&#65533;W&#65533;:99SF&#65533;4&#1323;[%2M-BS&#179;H &#65533;&#65533;Ei.m&#65533;6&#65533;&#65533;B&#65533;&#65533;&#65533;&#776;&#1388;eb1&#65533;&#65533;W&#65533;6&#65533;&#65533;&#65533;+&#65533;&#65533;&#65533; &#65533;mx&#65533;&#65533;&#65533;J&#65533;&#65533;ou5&#65533;&#65533;G1&#65533;&#65533;&#65533;AW
C&#65533;&#65533;&#65533;&#65533;&#65533;5&#65533;&#65533;)&#65533;&#65533;q&#65533;T&#65533;V&#65533;&#65533;,K|&#65533;
"+>+4eJ)`+&#65533;&#65533;$&#65533;b.&#65533;R&#65533;&#65533;z]&#65533;X?k&#65533;}D`&#65533;!&#65533;&#658;(fH1&#65533;&#65533; &#65533;&#65533;%f&#65533;&#262;a&#65533;Td$m&#65533;&#65533;&#65533;[3v8[&#65533;p  &#65533;G%F&#65533; c+&#65533;&#65533;&#65533;2M+&#65533;'&#65533;v8id&#65533;u&#65533;&#65533;+&#65533;"&#172;&#65533;KO&#65533;&#65533;Jf&#65533;&#65533;&#65533;&#65533;IIi&#65533;Z1;&#65533;r&#957; M&#65533;&#65533;M!&#65533;dB&#65533;&#65533;3*&#65533;1&#65533;&#65533;&#65533;q&#65533;x
&#2012;h&#65533;V=&#65533;&#65533;SB&#65533;&#65533; &#65533;8&#65533;B&#65533;qs8
{&#65533;rm&#65533;&#65533; &#65533;&#65533;&#65533;/h&#2063;&#65533; &#65533;6
}&#65533;[&#65533;so&#65533;&#65533; NX&#65533;]!&#65533;j&#65533;&#65533;&#65533;&#65533;&#65533;>&#65533;&#65533;" &#65533;m&#65533; l&#65533; &#65533;&#65533;&#65533;&#65533;&#65533;&#65533;dQ&#65533;&#65533;&#65533;&#65533;&#65533;N&#808;&#65533;&#65533;/&#65533;88V+pC)&#65533;p&#65533;&#1152;r&#65533;b&#65533;&#65533;Pw&#65533; &#65533;b#v
&#65533;&#142;Q&#65533;&#65533;\&#65533; &#65533;bB&#65533;U&#65533;&#65533;d)&#65533;a&#65533;I%&#65533;d&#65533;&#65533;&#65533;"&#65533;&#65533;&1&#65533;&#65533;F+ U(&#65533;&#65533;&#65533;/&#65533;&#65533;&#65533;N&#65533;&#65533;D1&#65533;&#1446;&#65533;U{p]
n1&#65533;&#65533;&#65533;&#65533;&#65533;&#65533;&#65533;&#65533;&#65533;6&#65533;&#65533;`&#65533;&#65533;c&#65533;2X&#65533;&#65533;cfV8XBF7 &#65533;&#65533;&#65533;&#65533;&#65533;&#65533;Qp&#65533;8yTNd&#65533;R&#65533;&#65533;-&#65533; &#65533;5&#65533;&#65533;&#65533;&#65533;&#620;J&#65533;)?&#65533;&#65533;>7PI&#65533;&#65533;n&#65533;?H&#65533; &#65533;Xk@n&#65533;&#65533;b&#65533;Mi,c&#65533;&#65533;&#65533;&#65533;&#65533;&#65533;&#65533;&#65533;Z&#65533;&#65533;>xu&#65533;&#65533; &#65533;&#65533;&#65533;c{&#65533;&#65533;&#65533;&#65533;w&#65533;&#65533;&#65533;4&#65533;&#65533;&#65533;&#1756;G&#65533;&#65533;&#65533;[&#65533;&#65533;k&#65533;,I &#65533;q&#65533;iH&#65533;k;(&#65533;Z&#65533;9&#65533;F&#65533;&#65533;N&#65533;&#65533;&#65533;pn&#65533;&#65533;&#65533;&#65533;'&#65533;&#65533;&#65533;&#65533;&#65533; &#448;V&#65533; &#65533;[_&#65533;&#65533;%&#65533;&#65533;&#65533;&#65533; &#65533;&#65533;&#65533;&#65533;Q-Y=I&#65533;&#65533;x)&#65533;&#65533;jZ XK(&#571;&#65533;+&#65533;&#65533;	%1&#65533;&#65533;&#65533;er&#65533;7%"-&#65533;`X\3&#65533;#&#65533;E&#65533;&#65533;&#65533; 1&#65533;"&#65533;&#65533;&#65533;J&#1189;=&#65533;$&#65533;&#65533;&#65533;X'&#65533;J&#65533;(&#65533;k}Xa%\&#65533;&#65533;b&#65533;&#65533; yp}+\&#65533;&#65533;V$&#65533;d$u&#65533;&#65533;!'&#65533;&#524;5&#1626;&#21451;&#65533;}&#65533;z&#490;&#65533;&#65533;&#65533;<&#65533;LIV&#65533;&#65533;&#65533;&#65533;[&#65533;[&#65533;&#65533;l&#65533;W&#65533;i&#65533;zf\e&#65533;&#1257;f%&#65533;1M#&#65533; b&#65533;&#65533;&#65533;@&#65533;&#65533;&#65533;&#65533;n&#65533;0&#65533;&#65533;(&#65533;)&#65533;mL&#65533;&#65533;&#65533;&#65533;lQ&#1630;1&#65533;sa&#65533;4&#65533;.&#65533;&#65533;_&#65533;&#65533;&#65533;&#65533;%&#65533;&#65533;S+ J&#65533;,&#65533;&#65533;-&#65533;&#65533;+&#65533; }A&#65533;3&#65533;&#65533;J&#65533;Q&#65533;&#65533;R&#65533;J&#65533;&#65533;,&#65533;VR&#65533;e&#65533;V&#331;&#65533;icr&#65533;&#65533;&#65533;5&#65533;&#65533;Z&#65533;]>&#65533;UFH&#65533;&#65533;&#65533;&#1147;&#65533;1&#65533;&#65533;&#65533;}&#65533;&#65533;Z&#65533;S&#65533;&#65533;_&#65533;&#65533;@,p&#65533;
&#65533;&#65533;r&#65533; &#65533;&#65533;r#|r&#1549;&#65533;`7&#65533;&#65533;4&#65533;)&#1259;,&#65533;&#65533;h&#65533;6&#65533;&#65533;!&#65533;&#1827;+ &#65533;&#65533;72o&#65533;&#65533;&#65533;R&#65533;&#485;uV8&#65533;O0&#65533;*{%bCF&#65533;&#65533;w&#65533;!&#65533; &#65533;Q&#65533;&#65533; ]v&#65533;E&#65533;z+ ZYi`&#65533;IU&#65533;&#546;&#65533;e!&#65533;\&#65533;&#65533;&#65533;,C&#1768;&#65533;&#65533;&#1946;&#65533;}4R4=e&#65533;Z&#65533;&#65533;&#65533;&#65533;&#65533;-&#65533;&#65533;&#65533;&#1713;&#65533;aeL&#65533;&#65533;B&#65533;&#1230;i&#65533;&#65533;i&#65533;e[T&#65533;H&#65533;&#65533;&#65533;&#65533;tf&#65533;&#65533;M&#65533;[&#65533;X&#65533;&#65533;&#65533;=&#65533;&#65533;&#65533;&#65533;&#65533;&#65533;&#65533;&#65533;4&#65533;4&#65533;$oJ&#65533;&#65533;&#65533;j;JH&#65533;&#65533;a&#65533;)&#65533;^&#65533;&#65533;MO&#65533;jT&#65533;&#65533;B&#65533;&#65533;k&#65533;h&#65533;&#65533;&#65533;ra;l&#65533;K &#65533;$&#65533;&#65533;&#65533;&#65533;\&#65533;]+&#65533;&#65533;?&#65533;&#65533;mf&#65533;&#65533;i&#65533;&#65533;&#65533;p&#65533;RT(I&#65533;&#65533;&#65533;&#65533;&#65533;&#65533;&#65533;o&#65533;&#699;&#65533;q&#65533;&#65533;=v&#65533;&#65533;&#65533;}&#65533;&#65533;&#65533;&#65533;u&#65533;&#65533;"&#65533;&#65533;fYd&#65533;,p&#65533;y&#65533;
X&#65533; D}'&#65533;G1&#65533;&#65533;&#65533;&#65533;T&#740;&#65533;&#65533;&#65533;*d&#65533;&#65533;&#65533; !&#146;&#65533;&#65533;bYBl&#65533;&#164;&#65533;g&#65533;5&#65533;&#65533;Z&#65533;V&#65533;DQ&#65533;&#65533;h&#65533;ah&VSb
5&#65533;&#65533;2&#65533;F&#65533;<&#65533;E&#65533;)9T&#65533;&#65533;X&#65533;=,v&#65533;H`  &#65533;&#65533;$h>`+
8A&#65533;H!J&#65533;&#65533;&#65533;&#65533;ca&#65533;&#65533;&#65533;&#65533;7&#65533;)0&#65533;&#1189;&#65533;n&#65533;ZR&#65533;n&#65533;dgQk&#65533;n&#65533;&#65533;&#65533;k&#65533;p&#65533;*&#65533;V&#65533;&#65533;P&#65533;&#65533;^&#65533;JM&#65533;&#65533;&#1367;&#65533;&#65533;&#789;(&#65533;}*&#65533;8I??}&#65533;&#65533;o&#65533;&#1984;iA^2P&#65533;&#65533;&#65533;u*IS&#65533;&#65533;ln.6?I&#1538;G&#65533;d&#65533;&#65533;&#65533;Ef\&#65533;&#65533;&#65533;{ 
O&#22336;&#65533;sp&#65533;-v&#65533;P1,q&#65533;&#65533;;>&#65533;&#65533;&#65533;&#65533;&#65533;&#65533;[&#65533;&#65533;&#65533;P&$&#65533;v&#65533;r|&#65533;&#65533;<&#65533;&#65533;&#65533;gB&#65533;&#65533;&#65533;p&#65533;&#1335;]&#65533;?W&#65533;m&#65533;&#65533;ml!L&#65533;&#65533;Kx&#65533;Y# &#65533;&#65533;&#561;&#65533;&#65533;\&#65533;H&#65533;&#65533;1&#65533;	&#65533;@&#65533;&#552;&#65533;g#&#65533;&#65533;&#65533;&#65533;&#65533;M&#65533;_&#65533;&#65533;V&#65533;:&#65533;&#65533; &#65533;&#65533;{}&#65533;&#65533;&#65533;&#65533;6&#65533; +&#65533;&#65533;&#65533;'sQ&#65533;&#65533;H2&#65533;&#65533;!u&#65533;&#65533;&#65533;&#65533;`X&#65533;*&#65533;E&#65533;&#65533;nx
&#65533;&#65533;9&#41910;Z&#65533;xj&#65533;&#65533; L&#65533;\+Q&#65533;&#65533;jg&#65533;&#65533; F&#65533;X&#1541;&#65533;&#65533;Na&#65533;&#65533;&#65533;&#65533;W!iB&#65533;H&#65533;&#65533;P6&#65533;&#65533;\l;&#65533;~&#65533;&#65533;@Af&#65533;,{&#65533;&#65533;&#65533;R-lU&#65533;&#65533;&#65533;I1&#65533;H&#65533;V&#65533;&#65533;&#65533;Tc&#65533;&#65533;8&#65533;kT&#65533;mn&#65533;uv&#65533;&#65533;
&#65533;|Si&#65533;&#65533;X&#65533;&#65533;<&#65533;&#65533;$&#65533;&#65533;q&#65533;N&#65533;&#65533;&#65533;c`&#65533;&#65533;Q&#65533;v&#65533;&#65533;x;&#65533;{&#65533;u&#65533;&#65533;&#65533;Q<&#65533;cX&#65533;V~&#65533;fId|V&#65533;bD$	&#65533;%QT&#65533;&#65533;&#65533;]&#65533;&#65533; &#65533;&#65533;F&#65533;&#65533;r&#65533;1&#65533;w&#65533;&#1641;&#65533;&#65533;&#65533;&#65533; O!&#65533;\&#65533;X&#65533;%+&#65533;
EN&#831;&#65533;&#65533;&#65533;&#65533;&#1120;&#65533;&#65533;<&#65533;R&#65533;&#65533;6b&#65533;sg&#65533;&#65533;{&#65533;&#65533;6&#65533;&#65533;v&#65533;&#65533;&#65533;V0&#65533;&#65533;&#65533;&#65533;Yp&#65533;&#65533;,&#65533;&#65533;&#65533;nCv&#65533;&#65533; .&#65533;5IQI,&#65533;&#65533;&#65533;&#65533;&#672;&#65533;h&#65533;D1&#1603;Y&#65533;&#65533;&#65533;&#65533;>&#65533;f&#65533;9~&#65533;
Zz&#65533;tTJ&#65533;&#746;&#65533;&#65533;&#65533;_cY3 (!&#65533;&#65533;-&#65533;3&#65533;&#65533;&#848; &#65533;l&#65533;&#65533;&#65533;&#65533;&#65533;t&#148;&#65533;j&#65533;IEQ:&#697;&#65533;+&#65533;t&#65533;&#65533;&#65533;&#65533;f&#65533;i$&#65533;4`&#65533;&#65533;&#65533;&#65533;&#65533;&#65533;&#65533;0&#65533;eQ\&#65533;l&#65533;&#0B&#65533;L&#65533;&#65533;&#65533;"&#65533;d&#401;&#65533;,&#65533;&#65533;&#65533;Q2ffe&#65533;;&#65533;&#65533;OC&#65533;&#65533;&#65533;&#65533;&#65533;&#65533;&#65533;&#65533;_h&#65533;D&#65533;2bv/&#65533;&#790;"&#65533;d&#65533;&#65533;9&#65533;&#65533;&#65533;&#65533;&#65533;n&#65533;&#65533;&#65533;}'!&#65533;E&#65533;[&#65533;@1$&#65533;&#65533;6'&#65533;&#671;&#65533;&#65533;&#65533;&#65533;&#65533;8&#65533;c}0T&#65533;&#65533;&#65533;&#65533;8&#65533;OQ&#65533;-&#65533;&#65533;t&#65533;&#1542;dn&#65533;lG&#65533;U.&#65533;&#65533;&#65533;&#65533;&#65533;&#1776;U &#1600;&#65533;#&#65533;&#65533;&#65533;&#65533;&#65533;9&#43859;&#65533;&#65533;<Kjx&#65533;X&#65533;6@&#65533;)7$bM&#65533;&#65533;#k&#65533;&#65533; &#1970;&#65533;'4&#65533;CH&#65533;&&#65533;&#65533;&#413;&#1822;&#65533;&#65533;&#65533;4&#65533;R&#65533;&#65533;&#65533;&#65533;&#65533;"&#65533;U&#65533;NA&#65533;&#65533;&#65533;&#65533;k&#65533;0&#65533;|&#65533;&#65533;cJ&#65533;&#65533;lJ&x&#65533;*&#65533;h&#65533;Q&#65533;&#65533;R9J&#65533;&#65533;&#65533;363&#65533;_&#65533;7&#65533;&#65533;&#65533;i4k0&#65533;&#65533;a2	!eW&#65533;/.R&#1792;U&#65533;&#65533;s`&#65533;&#65533;W&#65533;&#65533;&#65533;&#65533;&#65533;&#65533;z&#65533;&#65533;!&#65533;&#65533;&#65533;i&#65533;$T2&#65533;D&#65533;&#65533;T&#65533;&#65533;&#65533;3&#65533;&#65533;&#65533;&#65533;&#65533;&#65533;&#673;&#65533;&#65533;*?&#65533;&#65533;f&#65533;&#65533;TQV&#65533;Ji(&#65533;&#65533;RL&#927;&Y&#65533;&#65533;3w&#65533;&#65533;a&#65533;&#65533;&#65533;&#65533;ev&#65533;+&#65533;H&#26253;{&#65533;&#65533;(&#65533;ET&#65533;&#65533;O&#65533;&#65533;t&#65533;
&#65533;&#65533;&#65533;X&#259;&#65533;LOVT&#65533;H&#65533;gl&#65533;&#65533;&#65533;H&#65533;>b&#65533;&#65533;&#65533;5dt&#65533;C(F&#65533;`&#65533;&#65533;&#65533;&#65533;&#65533;OU1&#65533;l&#65533;2&#65533;E&#226;&#65533; &#65533;C&#65533;&&#65533;jt?&#65533;CM&#65533;H!>*)&#65533;&#65533;>&#65533;8_&#65533;&#65533;&#65533;&#65533;&#65533;uuv&#65533;0&#65533;&#65533;x&#65533;&#65533;&#65533;A&#65533;&#65533;'L-D1&#65533;YX&#65533;ofeQm&#65533;kp ?O'&#65533;&#65533;b&#65533;&#65533;H&#727;.,&#65533;"&#65533;%U&#65533;&&#65533;&#65533;&#65533;&#65533;&#65533;G&#65533;TT&#688;&#65533;^X&#65533;D&#65533; W&#65533;
&#65533;'E&&#65533;&#65533;h&#65533;K&#65535; &#65533; X&#65533;o&#65533;&#65533;&#65533;&#65533;JuJ&#65533;jf~&#65533;&#65533;x&#65533;E&#65533;&#65533;&#1770;&#65533;&#65533;"&#554;o&#65533; &#65533;&#65533;&#65533;,zs&#65533;33&#65533;&#65533;H&#65533;kZ&#65533;&#65533;&#&#65533;&#65533;&#65533;&#65533;p&#65533;T.&#65533;&#65533;0&#65533;&#1848;E{&#65533;&#65533;&#65533;[&#1023;&#65533;&#65533;r&#65533;&#65533;&#65533;jj&#65533;en&#65533;!&#65533;&#65533;&#65533;&#65533;&#65533;0&#65533;T&#65533;&#558;f&#65533;.G&#65533;{&#65533; d&#65533;&#65533;F&#65533;N&#65533;$&#65533;%&#65533;&#65533;&#65533;&#1808;&#65533;BK&#1794;&#65533;&#65533;&#65533;&#65533;po&#65533;V&#65533;&#65533;+&#65533;c"&#65533;
&#65533;&#65533;w&#65533;&#65533;Up&#65533;&#65533;&#65533;&#65533;&#65533;&#65533; _&#65533;g&#65533;i!&#65533;M&#65533;&#65533;B&#65533;&#65533;&#65533;&#65533;.&#65533;J&#65533;f$&#65533;# lM&#65533;`BMCX&#65533;w&#65533;&#65533;&#65533;o&#65533;&#65533;T&#65533;&#65533;f &#65533;&#65533;&#65533;&#65533;&#65533;&#65533;	I%FaP&#1780;&#65533;2&#65533;&#65533;&#65533;g&#65533;^&#65533;/&#65533;&#65533;&#1728;&#65533;&#65533;&#65533;&#65533;R&#65533;am&#65533;V&#65533;&#65533;5&#65533;&#65533;&#65533;l&#65533;&#65533;b&#573;&#65533;3&#65533;&#65533;;&#65533;U&#65533;k})&#65533;&#65533;##p&#65533;&#65533;C&#65533;}&#888;
&#65533;&#1343;B&#65533;u@&#65533;&#65533;&#65533;|&#65533;&#65533;&#65533;R&#65533;&#65533;T&#65533;&#65533;&#65533;k+&#65533;&#65533;&#65533;U&#65533;_0i!&#65533;&#65533;nc&#1239;&#33944;->&#65533;Qg
"&#65533;wW@Y&#65533;&#65533;C\&#65533;&#65533;&#65533;&#65533;~&#65533;&#65533;&#65533;i&#65533;:;Hu&#65533;&#65533;&#65533;;|>,D&#65533;!&#65533;&#65533;3&#65533;~d&#65533;&#65533;Z&#65533;sE*&#65533;&#65533;&#65533;"%H&#65533;(&#65533;&#65533;&#65533;&#65533;&#65533;Sk&#1650;e}&#65533;&#1803;&#65533;*&#65533;s&#65533;&#65533;TQ&#65533;&#65533;2;`&#65533;&#65533;&#65533;q&#65533;FM&#65533;16{n&#65533;&#65533;S&#65533;&#65533;&#65533;&#65533;&#65533;&#65533;Ba&#65533;&#65533;&#65533;II1&#65533;UI:-&#65533;Q&#65533;&#65533;I&#65533;&#65533;%&#65533;-j&#65533;`&#65533;$U&#65533;&#65533;V&#65533;c#&#65533;&#844;&#65533;*YA &#268; ?&#65533;&#65533;&#65533;ro&#65533;6&#65533;&#65533;5h%&#65533;b&#65533;&#65533;&#65533;&#65533;&#65533;X/&#65533;&#65533;+=&#65533;&#65533;&#65533;@&#1784;&#65533;B5&#65533;S &#65533;&#65533;&#65533;&#65533;N&#65533;Q&#65533;U&#65533;NZ&#65533;&#65533;	:&#65533;&#65533;&#65533;K\&#65533;&#1364;6&#650;&#65533;q &#65533;s&#490;1
&#65533;3fC&#65533;qD&#65533;)Fy$HK&#65533;&#65533;w&#65533;&#65533;&#65533;&#65533;~&#65533;=&#65533;&#65533;&#65533;RU&#65533;K'&#65533;&#1636;&#65533;&#65533;c&#65533;D&#65533;&#65533;w&#65533;&#65533;&#340;'M&#65533; &#65533;o6Wcd@&#65533;&#65533;&#65533;(&#65533;&#65533;&#65533;+&#65533;&#65533;Jh&#31454;a!&#65533;8&#65533;rQJ&#65533;u^&#65533;VD&#65533;&#65533;&#65533;W*&#65533;&#65533;O&#65533;~&#65533;&#65533;0 &#65533;&#65533;&#65533;&#65533;&#65533;]!BD&#65533;&#65533;j&#326;&#65533;3B&#65533;&#65533;$&#65533;&#65533;&#65533;&#65533;)<&#65533;&#65533;&#1942;&#65533;L&#65533;&#65533;&#65533;&#65533;&#65533;&#65533;&#65533;1;!&#65533;[B&#65533;&#65533;&#65533;8R&#65533;K~8&#65533;&#65533;M&#65533;
Q{&#65533;&#65533;&#65533;J&#1762;&#65533;&#65533;oek}&&#65533;2[&#65533;9&#65533;&#65533;&#65533;&#65533;1&#65533;:&#65533;&#65533;&&#65533;M&#65533;$	&#65533;9&#65533;eTA-<x&#1400;&#65533;&#65533;&#65533;&#65533;x&#65533;&#65533;&#65533;&#65533;<&#65533;A7^8&#65533;5&#65533;*KK-@u
Z&#65533;K*&#65533;&#65533;`&#65533;&#65533;b&#65533;Qk&#796;&#65533;&#65533;&#65533;&#65533;a&#65533;&#65533;0&#677;Y&#65533;@&#925;5&#65533;&#65533;0&#65533;Z&#65533;V&#65533;T&#65533;&#65533;&#364;&#65533;&#413;W&#1349;&#65533;&#65533;K%E&#65533;&#65533;&#65533;B&#65533;gM$c#&#65533;&#65533;Uk(&#65533;&#65533;&#65533;&#65533;&#65533;&#65533;QTQ&#359;&#65533;P&#65533;&#65533;Bg&#65533;&#65533;HdD&#65533;)&#65533;6&#65533;N&#790;i &#65533;&#65533;&#65533;)j&#65533;c&#65533;[`C&#65533;&#65533;9&#65533;&#670;](&#65533;&#65533;&#65533;&#1956;D&#65533;&#65533;2&#65533;&#65533;4&#65533;&#65533;<&#65533;&#65533;&#1332;&#65533;&#808;&#65533;e%&#65533;&#65533;&#1728;&#65533;&#65533;R&#65533;f&#65533;&#65533;)&#65533;&#65533;L&#65533;&#1363;&#65533;&#65533;@g&#65533;IE&#65533;&#65533;&&H_&#65533;&#65533;&#65533;&#998;&#65533;&#1006;D*&#65533;&#65533;cY&&#65533;U3 F&#65533;Z&#65533;&#65533;&#65533;H&#65533;Vdu&#65533;,&#65533;&#805;&#65533;&#65533;$&#65533;:&#65533;&#65533;9&#65533;O&#65533;&#65533;&#65533;&#65533;5&#65533;*4&#65533;z&#1368;&#65533;&#65533;&#304;5&#65533;SR&#420;a3&#65533;X&#65533;%h&#638;j&#65533;&#65533;&#65533;:iGR&#65533;&#65533;&#65533;&#65533;&#65533;&#65533;E&#65533;&#65533;IS"K&#65533;&#65533;&#65533;l&#65533;i&#65533;&#65533; !&#65533;A&#65533;&#65533;&#65533;&#65533;&#65533;&#65533;Z&#65533;&#65533;&#65533;&#65533;/&#65533;&#65533;&#65533;&#31362;&#65533;&i&#65533;G&#65533;&#65533;&#65533;*y&#65533;X&#65533;3C%&#65533;&#65533;&#65533;.E&#65533;7&#65533;&#65533;&#65533; &#65533;	&#65533;&#65533;4Z&#65533;&#65533;-@&#65533;Y&#65533;&#65533;&#65533;x&#65533;&#821;fP&LKy;I,	&#65533;&#65533; &#65533;&#65533;&#1450;&#65533;=1e&#1448;&#65533;)&#65533;^"&#65533;F&#65533;[&#65533;&#54262;  &#65533;&#65533;&#65533;&#65533;W&#65533;&#65533;&#65533;*X&#65533;&#65533;$&#65533;uuiN&#65533;9yj
&#65533;;&#65533;E&#65533;&#65533;l&#65533;&#65533;@v&#65533;X&#65533; &#65533;y&#65533;&#65533;&#65533;K&#65533;9&#65533;&#65533;jZ&#65533;&#65533;	&#65533;t
e&#65533;&#65533;zD&#65533;&#65533;R&#65533;+e*&#65533;&#65533;BG&#926;&#65533;&#65533;S
6&#65533;&#65533;4&#65533;P S&#65533;&#65533;c2&#65533;lAUA[&#65533;u&#65533;]&#65533;&#65533;r7&#65533;&#65533;}l	=}<&#65533;v&#65533;&#65533;l&#65533;&#65533;&#65533;&#65533;&#65533;6&#65533;&#65533;p&#65533;s&#65533;f&#65533;:*-AZ&#65533;]B&#65533;&#65533;&#65533;	)&#65533;-w&#65533;&#65533;&#65533;&#65533;s&#65533;&#65533;d&#65533;Z&#65533;Q&#1541;!m&#65533;&#65533;&#65533;&#65533;&#65533;&#65533;&#65533;&#65533;&#65533;&#65533;&#65533;/4s&#65533;(&#65533;D&#65533;&#65533;&#65533;&#65533;&#65533;&#65533;`M&#65533;&#65533;&#1856;F&#1526;&#65533;[&#65533;&#65533;&#65533;&#65533;&#65533;&#65533;>-&#65533;f"<}&#65533; &#65533;&#65533;&#65533;&#1984;&#65533;9&#65533;&#65533;&#65533;&#65533;&#65533;&#65533;&#65533;5nV%Vw&#65533;m&#65533; &#65533;}&#65533;&#65533;X\&#65533;M&#65533;j+&#65533;&#65533;&#65533;RHi&#65533;\&#65533;5&#65533;`&#65533;&#65533;&#65533;P&#65533;&#65533;&#65533;&#65533;klOj&#65533;&#65533;&#65533;&#65533;Gh
U&#65533;B&#65533;&#65533;&#65533;d&#65533;&#65533;&#65533;&#65533;6&#65533;&#65533;t&#65533;*&#65533;&#65533;&#65533;8@&#65533;|&#65533;Yfy$&#65533;J&#65533;&#65533;z&#65533;P&#65533;&#65533;&#65533;iW&#65533;`
&#65533;&#65533;?	&#65533;&#65533;&#65533;S%&#65533;SR&#65533;F&#65533;i+&#65533;e7&#65533;&#65533; &#65533;r/_>&#65533;T&#65533;&#65533;&#65533;8&#65533;&#65533;t&#65533;KS&#65533;&#65533;R&#65533;&#1210;&#65533;*&#65533;&#65533;M&#65533;`S,&#65533;&#65533;&#65533;&#904;&#1363;&#65533;:p&#65533;n&#65533;&#65533;uh&#65533;&#65533;A</P o&#65533;!&#65533;&#65533;&#65533; 8%	Q&#65533;&#65533;h&#65533;]&#65533;KGa&#65533;P|&#65533;&#65533;ZUai&#65533;]j&#65533;H+j+4&#65533;i&#65533;B&#65533;&#65533;5&#65533;&#65533;&#65533;Vm&#65533;H&#65533;:&#65533;&#489;&#65533;x&#65533;&#65533;Iku_&#65533;&#65533;i&#65533;j)  &#65533;&#65533;s-Ls&#65533;&#65533;&#65533;&#65533;j&#65533;1&#65533;&#65533;&#65533;ywDB&#65533;&#65533;R&#1831;&#65533;&#65533;&#65533;&#65533;&#65533;^Z&#65533;Z&#65533;-N&#65533;&#1722;&#65533;&#65533;%]Dq3b&#65533;A&#65533;,$T$&#65533;&#65533;p_&#65533;&#65533;&#65533;zHj&#65533;&#65533;gj)&#65533;&#65533;OG1&#65533;II,&#65533;O&#65533;&#65533;K8u&#65533;%@H&#65533;P&#65533;fb&#65533;&#65533;G&#65533;&#65533;&#992;S&#65533;Ax&#65533;&#65533;&#65533;&#65533;ZU&#747;,u2C(&#65533;&#65533;&#65533;&#65533;g&#65533;v*&#65533;lP9&#65533;&#65533;]&#65533;&#65533;=k&#65533;&#65533;&#65533;&#65533;e%&#65533;&#65533;&#65533;&#65533;4&#65533;&#735;AYbt6&#14169;&#65533;b&#65533;&#65533;&#65533;&#65533;&#65533;}+L&#65533;&#65533;&#65533;z~&#65533;&#65533;-,0P|H&#65533;IU!&&#65533;v&#65533; &#65533;&#65533;_&#65533;&#65533;&#65533;&#65533;F&#65533;&#65533;&#1706;&#65533;J&#65533;5&#65533;&#65533;&#65533;GC&#65533;1&#65533;=i;\4&#65533;pr-&#65533;&#274;7<&#65533; Sb&#65533;(h*&#65533;&#65533;&#65533;jf&#65533;&#65533;Q&#65533;T&#65533;&#65533;P4j&#65533;&#65533;@&#65533;!&#65533;&#65533;7&#65533;3&#65533;5~&#65533;[GIU5&&#65533;EM:K%6p&#65533;&#65533;&#65533;.&#635;&#65533;;&#65533;&#65533;>&#65533;o&#65533;4j&#65533;&#65533;Ij&#65533;&#65533;"&#65533;i+M=%Ih&#65533;&#65533;&#65533;L&#65533;&#773;&#65533;b&#65533;&#65533;&#65533;&#65533;&#65533;&#65533; &#65533;&#65533;&#65533;&#65533;hv&#65533;&#65533;PG&#65533;i&#65533;at&#65533;&#65533;&#65533;&#65533;X&#65533;&#65533;Pu&#65533;&#65533;0)#r&#65533;&#65533;.tnZ&#65533;&#65533; &#65533;&#65533;G&#65533;Fh&#65533;&#65533;@&#65533;4&#1891;t&#65533;&#65533;&#65533;k&#65533;&#65533;8&#65533;&#65533; w!s&&#65533;,&#65533;&&#65533;&#65533;&#300;U&#1686;&#65533;cP&#65533;&#65533;$eu&#65533;&#65533;f&#65533;h&#65533;&#65533;Id&#65533;&#65533;*#&#65533;zs&#65533;&#65533;&#947;&#65533;j!&#65533;&#65533;ja%&#65533;&#65533;2&#65533;Jb&#65533; &#65533;&#65533;&#65533;%&#65533;&#1615; &#65533;&#65533;&#922;|&#65533;&#65533;;i&#1314;&#65533;I&#65533;&#65533;&#65533;&#65533;4&#65533;~&#65533;1&#65533;x:eX|&#65533;$W]&#65533;&#65533;&#65533;&#65533;:&#65533;&#65533;R&#65533;&#65533;J&#65533;CZ&#65533;&#65533;L&#65533;H&#65533;an&#65533;&#65533;`p&#65533;R&#65533;g&#65533;&#65533;$&#65533;&#65533;e<&#65533;B&#1325;52&#65533;&#65533;&#65533;&#65533;U"*&#426;&#65533;&#65533;z&#65533;&#65533;C&#65533;&#65533;-&#65533;&#65533;&#65533;&#65533;&#65533;&#65533;&#65533;&#65533;v&#65533;m6&#65533;&#65533;&#65533;&#65533;OR&#1119;&#65533;D&#65533;v&#65533;)C&#65533;RE&#65533;&#65533;&#65533;&#65533;s&#65533;< D&#65533; &#65533;&#65533;K &#65533;h&#1695;S&#65533;&#65533;&#65533;V&#65533;H&#65533;r&#65533;/FFe)&#65533;&#579;H"&#65533;3+&#65533;H&#65533;X&#65533;?&#65533;&#65533;&#65533;i&#65533;CGY4qKM&#65533;T&#802;&#65533;cWV&#65533;7X&#65533;&#333;&#213;2-&#65533;P&#65533;a&#65533;5&#65533;&#65533;f&#65533;&#65533;g&#65533;$m&#65533;&#65533;I*Fp&#65533;H&#65533;
&#65533;&#65533;&#65533; &#65533;X&#1426;t&#65533;&#65533;B&#65533;&#65533;K&#65533;&#65533;&#65533;=<]F&#65533;&#65533;_&#65533;&#65533;vfaqf#&#65533;Z&#65533;&#65533;&#65533;&#65533;D&#65533;&#65533;&#65533;N&#65533;z&#65533;&#65533;kQD&#65533;A&#65533;SM(&#65533;)&#65533;&#65533;&#65533;Q4&#65533;QQ"&#65533;R&#65533;&#65533;&#65533;R&#65533;{z&#65533;]Id&#65533;e&#65533;)&#65533;&#65533;&#65533;j8&#65533; &#65533;&#65533;f&#65533;43&#65533;&#1329;;&#65533;x&#65533;@M&#65533;r@%&#65533;8T&#65533;&#65533;
&#65533;QB&#1329;&#65533;&#65533;Fj&#65533;j&#65533;j
&#65533;J2T&#65533;&#65533;lB&#65533;B&#65533;Ip	u&#1966;L&#65533;Q&#65533;=5U&#65533;&#65533;&#65533;&#65533;aJ&#65533;2&#65533;&#65533;	&#65533;4d[&#65533;@&#65533;&#65533;&#65533;&#65533;g&#65533;G&#65533;&#65533;&#65533;J&#65533;&#65533;&#65533;50S&#65533;&#65533;&#65533;&#65533;D&#65533;&#65533;&#65533;#&#65533;&#65533;&#65533;&#65533;F"&#65533;URVK&#65533;.7!&#65533;W&#65533;&#65533;&#65533;Iu	&#65533;)&#65533;tj&#65533;9&#65533;&#65533;&#65533;f&#65533;&#65533;y&#65533;}&#65533;A&#34978;d&#65533;&#65533;&#65533;wf&#65533;&#1806;&#65533;&#65533;&#65533;&#65533;&#65533;/$Q&#65533;&#65533;L2x&#65533;[&#65533;^&#65533;Dzn\.QF[&#65533;&#297; :&#65533;'O4y&#65533;5JO&#65533;&#65533;f&#65533;jv&#65533;&#65533;D&#65533;X&#65533;&#65533;RJp&#65533; 9&#65533;&#65533;&#65533;-]&#65533;&#65533;G&#65533;v&#65533;'&#65533;LUf&#65533;#&#65533;''h&#65533;H&#65533;]K %M&#65533;1fRl;&#65533;&#65533;s&#65533;*-&#65533;&#1984;&#65533;&#65533;Z&#65533;&#65533;L&#65533;&#&#65533;&#65533;&#65533;&#65533;Y@kVQ&#65533;"&#65533;r&#65533;&#65533;`&#65533;&#65533;v&#65533;&#65533;:&#65533;%ex&#65533;!&#65533;fp&#65533;&#65533;&#65533;
&#65533;&#65533;J&#65533;&#65533;aa&#65533;.&#65533;*Zt&#65533;&#65533;$&#65533;&#65533;&#65533;`Un&#65533;$&#65533;&#65533;&#65533;Y&#65533;%&#65533;&#1458;&#65533;_&#65533;-Hp&#65533;&#65533;j~b&#65533;$`&#65533;ef`J&#65533;6&#65533;P5&#1586;&#65533;&#65533;&#65533; {L&#65533;&#65533;E&#65533;@C&#65533;&#65533;&#65533;&#65533;&#65533;`{&#65533;&#65533;.N f97&#65533;T&#65533;d&#65533;0.&#65533;ydRe&#65533;:&#65533;
&#65533;f&#65533;)&#65533;&#65533;UwH&#65533;&#65533;&#65533;AI&#65533;&#65533;eM:&#65533;I&#65533;&#65533;&#65533;*WB$B&#65533;*2&#65533;&#65533;&#65533;1&#65533;&#65533;&#65533;&#65533;2&#65533;&#65533;.&#65533;9u!&#65533;g9zM[mMmSF&#65533;$N&#65533;&#65533;p	;+=&#65533;|&#65533;&#65533;&#65533;	,&#763;*&#65533;=)&#65533;rW&#65533;!&#65533;W&#65533;:&#65533;2&#65533;&#1477;&#65533;Pa/I"+&#65533;s&#65533;&#65533;d\&#65533;&#65533;&#65533;M&#65533;=&#65533;=(&#65533;&#65533;x%G&#65533;c&#65533;&#1164;&#65533;H&#65533;VIJUVur&#65533;$ep&#65533;_&#65533;1&#65533;&#65533;,)Z&#65533;&Q&#65533;&#65533;&#65533;&#65533;&#65533;+%H4&#65533;d&#65533;&#65533;&#65533;@&#65533;"&#65533;*&#65533; &#1463;L&#65533;&#411;RFc&#65533;&#65533;&#65533;h&#65533;I)A,$)&#65533;n&#65533;;:8&#65533;T&#65533;&#65533;&#65533;&#65533;&#65533;&#65533;&#65533;6&#65533;&#65533;Tu&#65533;&#65533;&#65533;&#65533;Hc&#65533;#&#1046;Z&#65533;f&#65533;:d&#65533;&#65533;B&#1815;&#65533;&#65533;&#65533;$&#65533;6&#65533;&#65533;&#65533;&#65533;&#65533;-&#65533;iO&#65533;&#65533;&#65533;&#65533;+&#65533;&#65533;f&#65533;9&#65533;pJ&#65533;&#65533;&#65533;xZ&#65533;(&#65533;&#65533;z&#65533;V&#65533;H&#65533;M>I&#65533;&#65533;\g&#65533;$p&#65533;ukg&#65533;@+&#65533;&#65533;&#65533;HV&#65533;~_&#65533;&#65533;T&#65533;&#65533;%&#65533;&#65533;KaR&#65533;&#1895;OWH&#65533;&#65533;&#65533;@
&#65533;&#65533;w7qpvl&#65533;;U&#65533;<&#65533;&#65533;&#65533;9&#65533;&#65533;ON#&#65533;i&#65533;&#65533;&#17633;&#65533;&#65533;0S$q&#65533;&#65533;A&#65533;&#65533;e&#65533;z&#65533;[-U&#65533;%$f&#65533;&#65533;&#65533;]%9dY.&#65533;6`&#65533;T@-u<CS&#65533;~&#65533;Y&#65533;
xR&#65533;&#65533;)b&#65533;"&#65533;&#65533;>&#65533;&#65533;&#65533;&#65533;X&#65533;&#65533;%&#65533;;}&#65533;*&#65533;^&#65533;MA&#65533;&#65533;B&#65533;Jj&#65533;&#65533;S&#65533;RG(&#65533;v&#65533;&#65533;~&#65533;m<O$J&#65533;s&#1316;&#65533; &#65533;&#65533;B&#848;&#65533;3z&#65533;U&#65533;&#65533;tp&#868;&#65533;!&#65533;MM*&#65533;@cS5&#1206;F4n&#65533;&#65533;&#65533;&#65533;B&#65533;c2IIy&#65533;zZj(&#65533;8a&#65533;&#65533;=F&#65533;N&#65533;B&#65533;.&#65533;U&#65533;&#65533;&#65533; U-j6^'O&#65533;&#65533;&#65533;&#65533;H&#65533;&#65533;R&#65533;&#65533;&#65533;U&#171;V&#65533;&#65533;&#65533;O&#65533;&#65533;&#65533;&#65533;&#65533;&#65533;0&#65533;&#65533;a&#65533;*@!VR&#65533;&#65533;J&#65533;B&#65533;&#65533;&#65533;^8&#65533;&#65533;4&#65533;&#65533;&#65533;&#65533;&#65533;&#65533;jU,&#65533;&#65533;&#65533;&#65533;Q&#65533;J8&#65533;C,d&#65533;:X&#65533;&#65533;(&#65533;p&#65533;&#1065;Q3;&#65533;&#65533;&#65533;&Aeh&#1974;V&#65533;
&#65533;&#65533;O%B(&#65533;&#65533;&#65533;&#65533;1&#65533;B&#65533;P,&#65533;<x&#65533;w&#65533;&#65533; $3s&#65533;lz}E
&#65533;D#&#65533;Y&#65533;H&#65533;$]Z&#65533;&#65533;q&#65533;&#65533;&#65533;b&#65533;8&#65533;#&#65533;&#65533;x&#65533;&#65533;Sz&#65533;z&#65533;&#65533;'2P&#65533;E&#65533;
@:!&#65533;W&#65533;&#557;&#1239;&#65533;f&#65533;&#65533;;$&#65533;R!&#65533;#&#65533;&#65533;&#65533;M=@5&#65533;4&#65533;$&#65533;l0&#65533;*e&#65533;&#65533;&#1170;&#65533;G&#65533;!V&#65533;&#65533;&#65533;&#65533;i&#65533;c&#65533;&#65533;2&#65533;32&#65533;lV&#65533;&#65533;P &#65533;&#65533;,&&#65533;&#65533;x&#65533;L&#65533;&#65533;$&#65533;A&#65533;P&#65533;$&#65533;&#65533;&#65533;N6c&#65533;nB&#1542;&#65533;&#65533;In&#1251;&#65533;&#65533;.&#65533;"> &#65533;&#65533;
&#65533;2&#65533;NY@&#65533;&#1819;&#65533;i&#65533;b&#65533;D&#65533;HR&#65533;&#65533;4&#65533;N&#65533;&#65533;&#65533;&#65533;&#65533;IX&#65533;&#65533;&#65533;Z@&#65533;&#65533;&#65533;_%&#65533;&#65533;&#65533;9&#65533;&#65533;&#65533;&#65533;&#65533;$&#65533;&#1123;&#65533;&#65533;RQ&#1635;&#65533;R8&#65533; &#2720;.&#561;&#65533;&#65533;&#65533; &#65533;Tcp&#65533;MY1b$fNB&#65533;&#65533;&#1348;&#65533;M&#65533;\&#65533;nv&#65533;P&#65533;&#65533;:;*&#65533;&#65533;&#65533;,&#65533;&#65533;o	&#65533;&#65533;&#65533;&#65533;tl&#65533;2&#1635;7&#65533;zG&#65533;&#65533;&#65533;=&#65533;_=L&#65533;&#2024;&#65533;%&#65533;&#65533;,t&#65533;P:&#65533;r&#65533;&#1580;fWE&#65533;d>&#65533;&#65533;&#65533;&#65533;&#65533;%<&#65533;2 &#65533;&#65533;RYVH&#65533;&#65533;J7&#65533;aS;&#65533;&#65533;<&#586;&#65533;&#65533;&#65533;?&#65533;K-{&#65533;&#65533;C&#65533; &#65533;!C&#65533;L&#65533;&#65533; gBc
K&#65533;Ha&#65533;&#65533;&#65533;5G&&#65533;&#65533;&#65533;&#65533;&I&#65533;c&#54352;tz2,&#65533;./&#65533;f#&#65533;&#65533;qn &#65533;&#65533;&#65533;&#65533;DLM"N&#65533;&#65533;:&#65533;Wp8&#65533;&#65533;+`rUh&#65533;,&#65533;H&#65533;#&#65533;&#65533;W&#65533;&#65533;N&#65533;:&#65533;=&#65533;&#65533;W6o&#65533;&#65533;7$}-lA&#65533;v&#65533;&#65533;&#65533;&#65533;QEjc,&#65533;&#65533;3&#65533;&#65533;E&#65533;&#65533;&#65533;JF&#65533;:&#65533;&#65533;M&#65533;&#65533;&#65533;iy&&#65533;MnS&#65533;3B&#65533;4i&#65533;&#65533;&#65533;&#65533;&#65533;&#65533;&#65533;&#65533;L&#65533;U&#65533;&#65533;&#65533;&#65533;N&#65533;@t6&#65533;&#65533;bevFz&#65533;pJx&#65533;*&#65533;,&#65533;&#65533;&#65533;&#65533;&#65533;&#65533;p&#65533;&#1421;I&#65533;^o{1&#65533;&#65533;F&#65533;U&#65533;e&#611;&#235;&#65533;L*&#65533;&#65533;pI{!&#65533;&#65533;&#65533;Jq&#65533;&#65533;O&#1381;&#65533;UI&#65533;D&#65533;&#65533;&#65533;~#udn&#65533;V@&#65533;*&#65533;&#65533;&#65533;&#65533;4&#65533;&#65533;zT&#65533;T&#65533;R&#65533;J&#65533;&&#492;a&#65533;&#65533;,&#65533;0&#65533;&#65533;&#65533;&#65533;!
&#65533;&#65533;&#65533;*/&#399;&#65533;&#65533;&#65533;SSjTr&#65533; l&#65533;&#65533;&#65533;O&#65533;&#65533;Z&#65533;`&#65533;&#65533;XKJ&#65533;e&#65533;&#65533;s&#65533;4&#65533;Qn &#65533;@z&#65533;&#65533;e&#65533;&#65533;Q2&#65533;C&#65533;&#65533;}&#65533;&#65533;NH&#65533;&#65533;&#65533;F&#65533;J&#65533;#&#65533;4b&#65533;&#65533;DI&#290;&#65533;Ie&#65533;M&#65533;&#65533;&#65533;A*
&#65533;&#65533;Q&#65533;&#65533;-BW&#65533;&#65533;&#65533;L&#65533;$=@&#65533;-&#65533;8&#65533;~&#65533;&#65533;&#65533; &#65533;&#65533;Wfi
&#65533;dRN&#65533;Y&#270;H&#65533;&#65533;&#65533;qeU&#65533;($H&#65533;&#65533;xz&#429;0Y&#65533;u&#65533;&#65533;U(7g&#65533;&#65533;]T&#65533;&#65533;$&#65533;0!J&#65533; &#65533;&#65533;#&#65533;&#65533;TGJ$&#65533;&#65533;b&#65533;%&#65533;P]OY&#65533;&#65533;&#65533;<7&#1001;&#65533;&#65533;a&#65533;&#65533;
Uu&#65533;&#1429;dWTf
&#65533;#&#65533;T\&#65533;q#&#65533;<&#65533;&#65533;S.&#65533;&#65533;uR&#65533;Q
&#65533;&#65533;&#874237;&#65533;S&#65533;o&#65533;xN&#65533;&#785;L&#65533;mw&#65533;B&#65533;V+&#65533;&#65533;1&#65533;&#65533;2&#65533;&#595;&#65533;m&#65533;U&#65533;C&#65533; &#65533;&#65533;&#65533;O&#65533;&#65533;h&#65533;b&#65533;&#65533;A7&#65533;n&#65533;&#65533;p&#65533;Q&#65533;+2S&#65533;&#65533;,l&#65533;;&#65533;d&#65533;1Jyq&#65533;&#65533;&#65533;H&#65533;U&#65533;&#65533;8, lx	&#65533; &#65533;>&#65533;&#65533;YC/&#65533;&#65533;&#65533;+IIQ&#65533;&#65533;&#65533;4&#65533;&#65533;-#&#65533;e&#65533;:S&#65533;f&#65533;&#65533;gl&#65533;&#65533;d&#65533; &#65533;&#65533;&#1140;&#26599;K]&#65533;2K)i)&#65533;4&#65533;H}&#65533;&#65533;@&#65533;&#65533;&#65533;V&#65533;F&#65533;0&#65533;SRAWm&#65533;My&#65533;Z0&#65533;A2SI$4}_&#65533;&#414;:i^x`&#65533;I$&#662;Y&#65533;C&#65533;AQN&#65533;&#65533;O&#65533;F~,&#65533;P#&#65533;i&#65533;&#874;R&#65533;AKZ&#65533;L%o&#65533;jOSF&#65533;&#65533;\&#1331;&#65533;&#65533;WV-1ey"g&#65533;v&#65533;*&#65533; &#65533;&#65533;+H&#65533;G&#65533;&#65533;1Fe&#65533;~e3&#65533;
&#65533;t&#65533;&#65533;4&#65533;&#65533;<&#65533;$o}&#65533;	7+z&#65533;&#65533;6k&#65533;k&#65533;83&#65533;&#65533; &#672;8&#65533;[&#65533;!&#65533;!X&#65533;&#65533;#&#65533;`u&#65533;&#65533;&#65533;&#65533;\2&#812;%W?&#1746;&#65533;%bcr&#65533;x&#65533;S	\3H&#65533;8&#65533;&#65533;&#65533;&#65533;.&#65533;%&#65533;$&#65533;&#65533;&#65533;>1&#65533;*/&#862;&#65533;GN&#65533;&#65533;LH 1&#65533;&#65533;c1/&#65533;*(`&#65533;&#65533;&#65533;4l&#65533;t&#65533;&#929;#&#65533;[&#65533;W&#65533;b&#65533;B&#65533;&#65533;&#65533;&#65533;&#65533;#&#1727;&#65533;&#65533;E&#1174;I&#65533;%%B&#65533;h&#65533;&#65533;G&#65533;W&#65533;&#65533;&#65533;A6&#65533;&#65533; &#65533;=UM&#65533;E&#65533;V&&#65533;2&#65533;^2U{&#65533;a.em&#65533;&#379;&#65533;&#65533;xe=uD&#65533;Jy]^^&#65533;&#65533;b&#65533; c%E&#65533;VYL^Cv0&#65533;&#65533;&#65533;&#65533;Hy&#65533;&#1184;&#65533;c&#65533;f&#65533;H&#65533;g&#65533;8i&#65533;xe0&#65533;f&#65533;&#65533;rZ,&#65533;I&#65533;&#65533;&#65533;&#65533;&#65533;tDH0GhDp'h&#65533;"&#65533;19&#65533;R&#65533;&#65533;&#65533;&#65533;xK&#65533;&#65533;&#65533;3&#65533;i"&#65533;Kw&#65533;&#65533;Q&#65533;"1&#65533;.&#65533;&#65533;&#65533;&#65533;&3&#65533;di&#1052;&#65533;&#65533;&#65533;=s&#65533;&#65533;&#65533;&#65533;&#65533;&#65533;&#65533;Uj3&#65533;,&#65533;bi&#65533;d&#65533;&#65533;&#65533;C>GTVgoN&#65533;]&#65533;&#65533;&#65533;&#65533;S&#65533;&#1465;&#65533;wJ*H&#65533;&#65533;	Y&#65533; #&#65533;&#65533;&#65533;F|&#65533;"&#65533;D&#65533;E&#960;&#65533;&#65533;q&#65533;K&#65533;&#65533;&#1368;|+
1&#65533;sv1&#65533;&#65533;&#65533;&#65533;&#65533;%(&#65533;&#65533;;&#65533;C&#65533;&#65533;&#65533;&#65533;i&#65533;&#65533;&#65533;z&#65533;&#65533;&#65533;&#65533;&#65533;aSx&#65533;&#65533;&#65533;&#65533;&#65533;GX&#65533;X'&#65533;c&#65533;d@&#65533; &#65533;,c [&#65533;&#65533;s[V&#65533;&#65533;&#65533;&#65533;Te&#65533;rA3GdJ&#65533;EJ'j&#65533;&#65533;&#65533;/&#65533;&#65533;&#65533;&#65533;&#65533;^ &#65533;:&#65533;S	Y/&#65533;&#65533;F&#65533;ciHyki"&#65533;&#65533;&#65533;&#65533;&#65533;p
O&#65533;&#65533;#&#65533;&#65533;>&#65533;Ao'&#65533;&#65533;OL&#65533;E(&#65533;zQ,&#65533;#&#65533;@k&#65533;a&#65533;j\c&#65533;@;&#65533;&#65533;&#65533;&#65533;I%;25ltO"&#65533;X&#65533;&#65533;U&#65533;&#65533;$Fx&#65533;m2KLJ@%%7V&#65533;&#65533;:&#65533;h&#65533;&#65533;&#65533;c2&#1764;&#284;s&#65533;&#65533;X &#65533;k&#65533;W&#65533;&#65533;o&#65533;E&#65533;&#65533;&#65533;&#65533;Ya&#65533;&#65533;&#65533;8U&#65533;H&#65533;&#65533;&#65533;&#65533;&#65533;&#65533;&#65533;n&#65533;&#65533;<&#65533;T&#65533;ge_&#65533;&#65533; &#65533;&#65533;&&#65533;YEEBe&#65533;&#65533;YR&#65533;&#65533;0&#65533;&#65533;&#65533;&#65533;J7.&#65533;{*!&#65533;&#65533;(fc&#65533;&#323;&#65533;9#&#65533;j)&#65533;T&#65533;J)&#65533;&#65533;'&#65533;&#65533;&#65533;zp&#65533;A&#65533;]2)R@ &#65533;0,Y&#65533;*u~M&#65533;&#313;$Mr&#65533;&#65533;n`&#65533;&#65533;& &#1784;&#65533;&#528;|&#65533;&#65533;&#65533;&#65533;&#65533;&#65533;&#65533;&#65533;&#65533;&#65533;&#65533;Mt&#65533;U&#65533;&#65533;&#65533;&#65533;h&#65533;e P1&#925;~&#65533;&#65533;8&#524;@&#65533;&#65533;U&#65533;&#850;&#65533;n&#65533;eT&#65533;&#65533;b&#65533;&#65533;S%?B&#65533;	&#300;&#65533;&#65533;0@W&#65533;&#65533;&#65533;&#31689;&#65533;&#65533;&#65533;-!F&#65533;C(&#65533;&#65533;s&#65533;&#65533;D&#65533;)&#65533;K&#65533;&#65533;&#768;&#65533;&#65533;&#65533;9&#65533;U&#65533;&#65533;&#65533;&#65533;&#65533;&#65533;J&#65533;&#1658;\1&#65533;&#65533;!B&#65533;&#65533;ox&#65533;&#65533;X&#65533;&#27318;&#65533;&#65533;X&#65533;&#65533;u&#65533;B&#65533;!&#65533;|Z5Q&#65533;HL&#65533;&#65533;B\&#65533;&#65533;&#65533;&#65533;&#65533;4&#65533;&#65533;$q&#65533;&#231;b&#65533;&&#1157;&#65533;cZ&#65533;&#65533; o&#65533;&#65533; X#\&#14637;{CP&#361;&#65533;cI&#65533;&#220;&#65533;&#65533;F&#65533;3uhUW&#65533;&#65533;@&#65533;&#65533;n&#1054;&#65533; \C&#65533;>&#65533;v!C&#65533;dL&#65533;bd&#65533;VB&#65533;&#65533;&#65533;o&#65533;`&#65533;i&#65533;
CQWR&#65533; &#65533;f&#65533;&#65533;COT&#65533;u*&#65533;E0`Il&#65533;&#65533;x5:&#65533;&#65533;&#65533;&#65533;&#65533;&#65533;Y&#652;&#65533;h&#65533;&#640;~&#65533;mA$#z&#943;&#65533;&#65533;X&#65533;&#65533;1&#65533;Lf&#65533;E&#65533;&#65533;&#65533;&#65533;&#65533; &#65533; Z&#65533;&#65533;&#65533;G&#65533;&#65533;&#65533;OAN&#65533;5:&#65533;E&#65533;&#786;&#65533;CMJ&#65533;&#65533;&#65533;&#1321;&#65533;#fq&#65533;&#65533;&#1541;&#65533;&#65533;&#65533;&#65533;&#65533;<&#65533;rEm&#65533;&#1396;AUu,&#65533;&#65533;R&#189;*.)&#65533;e&#65533;I$&#65533;i&#65533;&#65533;&#65533;&#65533;S&#65533;=^j%0&#65533;&#65533;&#489;&#65533;&#65533;!&#65533;&#65533;&#65533;d&#65533;7[
t4&#65533;
&#65533;&#65533;T|&#65533;&#65533;&#65533;~&#65533;&#65533;4&#298;&#65533;&#65533;&#65533;X&#1194;C,RRh&#65533;&#65533;&#65533;&#65533;&#65533;UJHm<&#65533;Q&#65533;|&#65533;&#65533;2&#65533;&#65533;&#65533;&#65533;U2K&#65533;jSSr&#65533;U&#65533;U+&#65533;&#65533;EaV&#65533;la&#65533;Bd`&#65533;&#29835;k&#65533;9&#65533;)Q&#65533;&#320;(Jf&#65533;c&#65533;bq~&#47751;%X&#65533;#`&#65533;&#65533;&#65533;&#65533;iE&#65533;&#65533;&#65533;&#65533;&#65533;&#65533;*,H&#65533;-&#65533;U&#1052;l|&#65533;I&#65533;$nr&#65533;6u&#65533;uv&#65533;&#65533;e&#65533;4f&#65533;bC&#65533;(&#65533;&#65533;&#65533;-&#1301;&#65533;&#65533;#4&#65533;U&#65533;S&#65533;&#65533;c2&#65533;H&#1378;7 &#394;&#65533;&#1572;&#65533;H&#65533;*	k{\&#65533;&#65533;&#65533;s&#562;&#65533;&#65533;&#65533;&#65533;7b&#579;[&#65533;&#65533;&#65533;6G/k&#65533;&#65533;&#65533;&#65533;<1+=&#65533;&#65533;!&#65533;+$&#65533;&#65533;B6&#65533;&#65533;D9 &#65533;&#65533;pf&#65533;yseByw@;3 r&#65533;&#65533;6lA[.mpk&#65533;&#65533;I&#65533;&#65533;&#65533;+&#65533;20"k"9&#65533;&#65533;c*&#65533;&#65533;&#65533;H&#65533;&#192;V&#65533;&#65533;&#753;&#65533;&#65533;U&#65533;&#65533;&#65533;&#65533;o&#65533;&#65533;&#1785;&#65533;s&#65533;>&#65533;&#65533;&#65533;&#65533;Q,&#65533;GM&#65533;&#65533;&#65533;&#65533;)(&#294;y
&#65533;&#65533;&#65533;[&#65533;&#65533;]&#65533;&#65533;	u$=&#65533;s&#65533;+5+&#65533;&#65533;&#65533;&#65533;u&#65533;&#65533;M)*&#65533;&#65533;
y&#65533;&#301;;&#65533;&#65533;&#65533;H&#65533;&#433;E$`&#65533;cfP&#65533;&#65533;\&#362;&#65533;a&#65533;`E&#65533;&#65533;LR7&#65533;&#65533; &#65533;&#65533;&#65533;4&#65533;&#65533;2&#65533;&#65533;C&#65533;fP[7&#65533;&&#1944;&#65533;s&#65533;K&#65533;&#65533;"Q`&#65533;-UI<r&#65533;I<&#65533;G&#65533;L&#65533;&#65533;&#65533;
&#65533;&#65533;&#65533;c*&#65533;2&#65533;^&#65533;U&#65533;0k&#65533;IU&#65533;-mE-4&#65533;&#65533;&#65533;&#65533;B%&#65533;&#65533;9Y&#65533;4s&#65533;&#65533;&#65533;&#940;&#65533;c`&#65533;&#65533;-&#65533;^zz&#65533;&#65533;&#65533;!&#65533;&#65533;!&#65533;v&#1251;&#65533;S^g~&#65533;.&#65533;&#65533;&#65533;l&#65533;&#65533;&#65533;&#65533;38u:&#65533;C&#65533;&#65533;&#65533;#T&#65533;&#65533;\y&#9035;&#65533;&#65533;&#65533;=8&#65533;RIHbU&#65533;;&#65533;($&#65533;^{Bu&#65533;$N&#65533;m&#65533;W&#65533;&#65533;&#65533;&#65533;&#65533;&#65533;&#65533;&#65533;&#65533;&#65533;&#65533;&#65533;&#65533;l&#65533;9&#65533;&#65533;&#65533;&&#65533;&#65533;&#65533;:&#65533;&#65533;@-$&#65533;&#65533;&#65533;&#65533;E#&#65533;&#65533;_&#65533;)!&#65533;&#65533;&#65533;&#65533;&#65533;5?&#65533;&#65533;OQ&#65533;&#65533;53&#65533;&#65533;&#808;X&#65533;uWv&#65533;UDSeD &#65533;&#65533;&#65533;(oX&#65533;mj&#65533;Q&#65533;&#65533;&#65533;&#65533;M&#65533;
*x&VZ&#65533;&#65533;f&#65533;$&#65533;&#65533;&#65533;G&#1188; &#65533;&#65533;h&#160;B&#65533;W&#65533;&#65533;i&#65533;Z:&#65533;&#65533;2&#65533;SK<&#65533;+"&#65533;u&#65533;Ad&#65533;P&#65533;&#65533;&#65533;#&#65533;a&#65533;mp&#65533;5/&#221;upM+&#65533;55Y&#65533;&#65533;zb&#65533;1&#979;&#65533;*&#65533;lr&#65533;r
!!&#65533;&#65533;JR&#65533;&#65533;#"H(X&#65533;rF'&#65533;&#65533;&#65533;&#65533;h&#65533;&#65533;&#65533;&#65533;FM&#65533;v6&#65533;i&#65533;&#65533;&#65533;&#65533;&#65533;&#65533;&#65533;&#65533;&#65533;b&#65533;&#65533;%k&#59243;&#65533;&#1521;&#65533;*/Q9&#65533;&#65533;&#65533;&#65533;id7,&#65533;&#65533;\6q&#65533;&#788;&#65533;$]"&#65533;&#65533;"&#65533;U&#65533;B&#65533;;&#65533;OA&#65533;c&#65533;!&#65533;&#65533;V	&#65533;O&#65533;.r1&#65533;:&#65533;"&#65533;f+&#65533; dEV&#65533;&#65533;1&#65533;&#65533;&#65533;Px&#65533;5&#65533;&#65533;`"3&#65533;&#34009;&#355;&#65533;0&#65533;&#65533;b&#65533;D&#65533;d\z&#65533;&#65533;M&#65533;&#65533;&#65533;&#65533;\&#65533;z&#65533;&#65533;gE&#65533;U	&#65533;&#65533;&#65533;&#65533;&#65533;J r'YcV&#65533;u&#65533;&#65533;&#65533;&#65533;3D&#65533;&#65533;&#65533;&#65533;&#65533;&#65533;6f8&#65533;&#65533;&#1155;(&#65533;&#65533;Y&#65533;U&#65533;&#65533;K&#65533;&#65533;X&#65533;)?&#65533;&#65533;$ru&#65533;&#65533;)&#65533;&#65533;&#65533;&#65533;"t&#65533;i!&#65533;6&#65533;*d
H&#65533;]w\&#65533;&#65533;&#65533;]VK&#65533;&#65533;Z&#65533;[N&#65533;&#65533;b&#65533;&#65533;&#65533;l]&#65533;&#65533;xW&#65533;&#65533;R&#65533;dmF&#65533;&#65533;&#65533;&#65533;&#65533;&#65533;;&#65533;&#65533;`#ZfFu&#65533;\&#2022;2pr!&#832;&#65533;&#65533;N&#65533;&#65533;&#65533;&#65533;&#65533;!Ib&#65533;js &#65533;&#65533;[ o!&#65533;&#65533;&#65533;n&#65533;7\&#65533;&#65533;l&#65533;8&#65533;&#65533;&#65533;|&#65533;&#65533;E&#65533;,]&#65533;&#65533;HD]cfi&#65533;&#65533;&#65533;r&#65533;m&#1822;!O&#65533;`&#65533;b&#65533;%dqS&#65533;`&#65533;
&#65533;&#65533;&#65533; W&#65533;,:c%&#65533;%X'V&#65533;q&#65533;c&#65533;&#65533;!&#1597;J&#65533;#eK$-&#65533;f=DB&#65533;;@UT&#65533;&#65533;H&#65533;7	&#65533;pQ&#65533;&#65533;&#65533;&#65533;J&#65533;W,rj&#65533;T&#65533;Q&#65533;mMOL&#65533;&#65533;$/5WZi8&#65533;%&#65533;&#65533;&#65533;N&#65533;&#65533;&#65533;&#65533;&#65533;&#65533;L&#65533;&#65533;&#65533;&#65533;M$&#184;&#65533;&#65533;U&#65533;TF&#65533;&#65533; 9>*T2a&#65533;&#65533;&#65533;&#65533;&#65533;zqCG&#65533;VM%+&#65533;UT&#65533;&#65533;WQn%L'&#65533;35;&#65533;V	Q&#65533;&#65533;&#65533;Y&#1323;&#65533; &#65533;9&#65533;&#65533;&#65533;&#1125;&#65533;E&#65533;I&#17382;^&#65533;&#65533;&#65533;&#65533;&#65533;&#65533;&#65533;&#65533;&#65533;%Y&#65533;&#65533;&#65533;R&#65533;&#65533;&#65533;&#65533;&#65533;W&#65533;&#1930;&#1128;w&#65533;P&#1321;&#65533;Yv&#65533;	$1&#65533;V&#65533;'N&#65533;0)&#65533;m#&#65533;&#65533;]]`&#65533;&#65533;&#65533; &#65533;&#65533;&#65533;2&#65533;,Fi&#65533;&#65533;k&#65533;yCS&#65533;&#65533;p&#65533;B&#1285;bA&#65533;w&#65533;'&#65533;&#65533;&#65533;&#65533;&#42647;Uev%&#65533;&#65533;&#1109;
&#65533;&#65533; &#1373;&#65533;&#1878;4&#825;X&#65533;&#65533;E&#65533;?&#65533;&#65533;&#65533;g.&#65533;R
A$`_C&#65533;I:&#65533;&#65533;Y"&#65533;&#65533;V#(R&#65533;4&#65533;
(
&#65533;&#65533;q0&#65533;W&#65533;9&#65533;j&#65533;F|&#65533;T&#65533;aj&#65533;&#65533;$q&#65533;a&#65533;&#65533;&#65533;O&#65533;R&#65533;TH&#65533;&#65533;&#1233;&#65533;&#65533;&#65533;H&#65533;,&#65533;t@&#65533;ms&#65533;}&#65533;#&#65533;&#65533;?&#189;d&#65533;&#65533;yQ&#65533;
b&#65533;&#65533;R
F&#65533;Z&#65533;9i&#65533;J&#65533;&#65533;&#65533;$&#65533;lT&#65533;&#1352;W&#65533;&#65533;CGJ&#65533;&#65533;&#65533;<1&#65533; &#65533;P&#65533;*&#1768;&#65533;Y"z&#65533;K&$)5&#65533;d&#65533;f	'*&#65533;M&#65533;&#65533;JN&#65533;T&#65533;5I#/B&#65533;&#65533;&#65533;C&#65533;2&#65533;&#65533;&#65533;`&#65533;GIZ0&#65533;AiX&#65533;?.&#65533;&#65533;C^+4&#65533;&#65533;+0w4KQE&#65533;&#65533;$&#65533;g&&#65533;&#65533;rH&#65533;&#65533;f	y:g&#65533;^&#65533;&#65533;]&#65533;&#65533;&#65533;c!B&#65533;,I&#65533;&#65533;`&#65533;&#65533;bP&#65533;*&#65533;&#350;&#65533;&#65533;&#634;&#65533;K&#65533;&#65533;:$v2-Q<&#65533;&#65533;.~&#65533;&#65533;9&#65533;&#65533;u&#65533;&#65533;&#1535; .&#65533;&#65533;&#1720;"!&#65533;9&#65533;&#65533;W{&#65533;&#65533;&#25634;&#65533;;9I&#65533;&#65533;2&#65533;,n&#65533;b&#65533;&#65533;&#65533;&#65533;SB&#65533;&#65533;H&#65533;N0E&#65533;&#65533;&#769;&#65533;&#65533;&&#65533;@|&#65533;&#65533;&#65533;&#65533;+\\&#65533;U&#65533;&#65533;&#65533;&#65533;Y bzr&#65533;L@&&#65533;wiA&#65533;&#65533;&#65533;&#418;&#65533;&#65533;&#65533;&#65533;(&#65533;D&#65533;&#65533;&#642;&#1543;k9Q&#65533;;*&#65533;&#65533;/&#65533;$9&#65533;&#65533;A&#65533;Y]+]&#65533;&#65533;&#65533;&#65533;jD&#65533;&#65533;$&#65533;zD% ##&#65533;&#65533;bp&#65533;&#65533;&#65533;&#65533;&#65533;&#65533;&#65533;v&#65533;&#65533;&#65533;&#65533;-d&#65533;Z&#65533;(&#65533;IGZh&#65533;LE&#65533;L&#65533;B*B&#65533;&#65533;d&#65533;&#65533;&#65533;|@C&#65533;s&#65533;_&#65533;&&#65533;&#65533;&#65533;>&#65533;Q&#65533;j&#65533;L&#65533;S&#425;E'&#65533;&#65533;&#65533;dB&#65533;)X&#65533;*&#65533;1d&#65533;9&#65533;	s&#65533;Pj:&#65533;&#65533;&#65533;U&#65533;&#65533;G&#65533;&#65533;&#65533;$&#65533;3U&#65533;&#65533;&#552;&#65533;3&#65533;&#65533;&#65533;VAu&#65533;&#65533;&#65533;&#65533;<&#65533;.&#65533;&#65533;&#65533;<fx&#65533;O,B&#65533; 4&#65533;;&#65533;U&#65533;D&#65533;ZT$&#65533;F&#65533;z	&#65533;_&#65533;&#65533;&#65533;<4&#65533;&#65533;&#65533;55s&#65533;/I\&#65533;2&#1187;J&#65533;&#65533;&#65533; &#65533;&#65533;&#65533;oq&#65533;Y&#65533;&#65533;J&#65533;&#65533;*j&#65533;&#65533;%&#65533;*&#65533;Ge &#65533;&#65533;
Gf&#65533;<[&#65533;&#65533;&#65533;&#65533;uhD&#65533;&#65533;!r&#65533;&#65533;&#65533;&#65533;&#65533;&#65533;&#65533;$&#65533;3&#65533;&#65533;&#65533;&#65533;G&#65533;w&#10718;z4q*&#65533;&#1260;&#65533;&#65533;$x&#65533;F&#65533;&#65533;&#65533;&#65533;&#65533;Y&#65533;J&#65533;)'&#65533;Q&#65533;&#65533;&#65533;:lf&#65533;0&#65533;&#65533;T*M&#1280;&#65533;0&#65533;&#65533;&#65533;@N	&#65533;&#65533;B;&#65533;&#65533;;&#65533;&#65533;r\&#65533;?&#65533;.$R&#65533;&#65533;&#65533;&#65533;&#65533;&#65533;*&#65533;<&#65533;:W-&#1190;&#65533;&#65533;&#952;9	R@ &#65533;K&#1034;-3K&#65533;/&#65533;&#65533;&#65533;Zd,`&#65533;dg&#65533;&#65533;l%&#65533;L&#65533;&#65533;&#65533;o&#65533;	&#1300;&#65533;G5lp	
&#65533;2tU&#65533;$&#65533;i&#65533;Fy&#65533;G+&#65533;&#65533;U&#65533;U&#65533;^&#65533;&#65533;&#65533;&#65533;&#65533;&#65533;L&#65533;D&#65533;4&#65533;K&#65533;&#65533;&#65533;o0P$&#65533;$&#65533;0&#65533;D&#65533;/{ $~&#65533;j&#615;&#1223;H&#65533;R&#65533;N&#65533;&#65533;&#1635;&#65533;(&#65533;(&#65533;C&#65533;2&#65533;2eUW&#65533;&#65533;&#65533;&#65533;j*i&#749;",r&#65533;&#65533;\&#65533;&#65533;&#65533;&#65533;&A&#65533;TGL&#627;\&#65533;&#65533;`	&#65533;&#65533;&#65533;QU[UM&#1124;&#65533;5WUt&#65533;'i&#65533;&#65533;&#65533; &#65533;&#65533;&#65533;Y&#1891;&#65533;&#65533;&&#65533;&#65533; Q&#65533;&#65533;&#65533;`&#65533;&#65533;FtY&#1169;T&#65533;&#65533;H&#65533;&&#65533;IQc*&#65533;Jzk&#65533;&#65533;&#65533;b&#65533;&#65533;>&#65533;)&#65533;-=Bc&#65533;1&#722;&#65533;B&#602;Ddfi&#65533;A&#65533;!b&#65533;&#65533;V'&#65533; &#65533;q&#65533;&#1941;5D&#1111;&#65533;&#65533;%&#65533;&#65533;zx&#65533;R&#65533;&#413;y
TU3 &#65533;&#65533;&#65533;!g&#65533;!S&#65533;&#65533;&#65533;TEL&#65533;&#65533;Fm<.&#65533;(#y
&#65533;1&#65533;&#65533;&#65533;CI;&#65533;GV&#65533;Q&#1601;&#65533; 0&#65533;_W4/4&#65533;&#65533;&#65533;&#65533;&#65533;&#65533;67&#65533; &#65533;&#65533;Q&#65533;&#65533;Y&#65533;\.QH$s&#65533;&#65533;&#65533;M&#65533;Gcr	&#65533;&#65533;&#65533;&#65533;/S&#65533;Q&#65533;F&#65533;&#65533;&#65533;H&#65533;&#65533;&#65533;p&#65533;C&#65533;&#65533;c&#65533;&#65533;LTp&#65533;H&#65533;&#65533;Y&#65533;&#65533;%[&#65533;P%8&#65533;[ ;C&#65533;&#65533;&#65533;(&#65533;&#691;,&#1097;Y)&#65533;&#65533;6Xc$h &#65533;=&#65533;VP&#65533;n&#65533;X&#65533;XU&#914;&#65533;&#65533;GI>.E`&#65533;Gd&#65533;J&#65533;;&#65533;U&#65533;(&#65533;a&#65533;&#65533;&#65533;!UX:&#65533;&#65533;YO&#65533;H&#65533;h&#65533;Q&#65533;&#552;&#65533;&#65533;&#65533;&#65533;UPme"&#65533;w&#48557;;&#65533;	&#65533;&#65533;&#65533;I&#65533;&#65533;:T&#65533;5_Q&#65533;	&#65533;9&#65533;g&#65533;1&#65533;,X&#65533;7-h&#65533;i&#65533;&#65533;&#1275;&#561;*&#65533;S4&#65533;&#65533;&#65533;&#65533;&#65533;eS&#65533;Iu
b&#65533;Y&#65533;&#65533;&#65533;&#65533;&#65533;&#65533;&#65533;&#1690;&#65533;~&#65533;&#65533;&#65533;&#65533;B&#65533;DX&#65533;&#65533;J&#65533;1&2;&#65533;&#65533;&#65533;X&#65533;5&#65533;d&#65533;' &#1335;&#65533;&#65533;S&#773;fe/H0&#65533;&#1270;J&#65533;&#65533;&#65533;&#65533;{N2e&#65533;&#65533; n&#65533;&#65533;&#65533;&#65533;r&#65533;&#65533;a&#65533;7Ux&#65533; &#65533;d`&#65533;1 YA&#65533;0B&#65533;&#65533;&#65533;&#65533;&#65533;]&#676;&#65533;$eML&#65533;&#65533;&#65533;(&#65533;&#65533;[,&#65533;7&#65533;&#65533;*e[&#65533;s`&#65533;)&#65533;9te&#65533;-,&#65533;&#65533;J&#65533;+$&#65533;*&#65533;:&#65533;&#400;I&#1618;&#65533;&#65533;%&#65533;&#291;}C&#65533;&#65533;&#65533;<&#65533;res&#65533;$&#173;Ls&#65533;&#65533;UD+E"&#65533;&#65533;&#65533;&#65533;&#65533;&#192;&#65533;&#65533;1&#65533;&#65533;&#65533;&#65533;MO,u!&#65533;&#65533;ZulM&#65533;&#65533;!&#65533;dM&#343;&#1792;/&#65533;&#65533;&#65533;&#65533;&#65533;&#65533;4&#65533;+*&#65533;7&#65533;U&#65533;&#556;&#65533;l\Z&#65533;/&#65533; B&#65533;bt&#65533;1$&#65533;Y&#65533;&#65533;KO=&#65533;,&#65533;L%@@&#65533;&#65533;~W&#65533;&#65533;&#65533;kJ&#65533;&#65533;KL&+&#65533;G(^5+{!Z&#65533;B&#65533;{\K&#65533;&#65533;&#65533;ef&#65533;&#65533;&#65533;Qh&#65533;&#65533;!&#65533;>&#65533;&#65533;B&#65533;w4s&#65533;U.1&#65533;&#65533;q"&#65533;ll&#65533;&#65533;$&#1803;&#65533;d}&#65533;&#65533;C&#65533;>I	&#65533;&#65533;&#65533;&#65533;9q&#65533;yH&#65533;&#65533;&#65533;}&#65533;&#65533;\&#65533;&#65533;L&#65533;3\~&#65533;2)3*,&#65533;&#65533;	&#65533;{&#65533;&#65533;&#65533;&#65533;I`&#65533;$vx&#65533;&#65533;Q&#65533;@&#65533;&#65533;&#65533;7D&#65533;&#65533;+z&#65533;&#327;Z&#65533;:j&#65533;&#65533;oZ9&#65533;\&#65533;@p&#647;r&#65533;@&#65533;'&#65533;&#1363;&#65533;&#65533;&#65533;(&#65533;&#65533;&#65533;%\$&#65533;&#65533;" ,&#65533;]&#65533;&#65533;&#65533;P&#65533;]&#65533;1&#65533;&#65533;X:&&#65533;g&#65533;))&#65533;!:&#65533;R&#65533;&#65533;&#65533;Q%&#65533;&#65533;Q#&#65533;)&#576;&#65533;f&#65533;b9G&#65533;&#65533;&#65533;&#65533;!]B&#65533;`&#65533;#&#65533;n&#65533;&#65533;%&#65533;V&#65533;&#65533;IF&#65533;.J&#65533;;&#65533;{ &#65533;&#1690;\&#65533;&#65533;A&#65533;&#65533;*vq&#65533;L2&#65533;d&#65533;&#65533;&#65533;U&#65533;&#65533;G 9h9&#65533;V&#65533;@&#65533;&#65533;2&#65533;=5&#1600;&#65533;	&#65533; l&#65533;\ &#65533;:<&#65533;&#65533;"y&#65533;&#65533;&#65533;&#65533;Q54&#65533;#)$@n%e&#1577;&#65533;&#65533;k&#65533;&#65533;T&#65533;*&#65533;&#65533; &#65533;Z&#565;&#65533;&#65533;&#65533;&#1584;&#65533;&#65533;&#65533;&#65533;Qm&#65533;NC&#65533;&#931;	&#65533;&#65533;zJw&#65533;&#65533;&#65533;a$&#65533;&#65533;&#65533;^i2&#65533;L&#65533;C&#65533;t&#65533;&#65533;A&#65533;&#65533;&#65533;"&#65533;*&#65533;&#65533;&#65533;&#65533;&#7820;&#65533;&#65533;&#65533;&#65533;$)n&#65533;&#65533;&#65533;S&#1432;&#65533;&#65533;&#65533;&#1338;G&#65533;&#65533;y&#65533;&#65533;&#65533;&#65533;&#65533;&#65533;#&#65533;N&#65533;&#65533;I &#65533;$,&#65533;&#65533;Q5;&#65533;Y&#65533;&#65533;&#65533;&#65533;X*&#65533;&#65533;r&#65533; IO&#65533;&#65533;T&#65533;EwM.&#65533;&#65533;F&#65533;G&#65533;8#&#65533;=&#65533;}D_&#65533;u&#65533;z*U3Ex&#65533;&#65533;&#65533;&#65533;yX:&#65533;&#65533;"&#65533;&#65533;ub&#65533;deB&#65533;&&#65533;p&#65533;&#65533;&#65533;}gEf&#65533;)&#65533;D&#65533;U"M&#65533;BEl&#65533;j&#599;Q&#65533;AU&#65533;&#65533; &#65533;Vo&#65533;&#65533;&#65533;Q$&#65533;&#65533;33&#65533;L&#65533;&#1203;&#65533;w&#65533;&#65533;u&#65533;-&#65533;v!@`a&#602;&#65533;&#65533;&#65533;w&#65533;&#65533;&#65533;V&#65533;n&#65533;&#65533;&#65533;&#65533;c&#65533;QsCtG.&#65533;XOh&#65533;&#65533;&#65533;&#65533;t&#65533;d&#65533;I&#65533;&#65533;S&#65533;1^&#65533;&#65533;&#65533;&#65533;&#65533;&#65533;>&#65533;&#65533;&#65533;%&#65533;&#65533;&#1541;UKC"&#65533;&#65533;&#65533;&#65533;K&#65533;&#65533;&#65533;&#65533;_	#&#65533;&#65533;	#&#65533;B&#65533;`#`&#65533;&#65533;&#65533;a%2&#65533;*K&#65533;$&#65533;H#&#65533;&#65533;R&#65533;&#65533;hH&#65533;tb&#65533;pI &#65533; &#65533;mm&#65533;4Z&#65533;&#65533;&#65533;<)&#65533;&#65533;&#65533;Z&#59013;^&#65533;DC&#65533;&#65533;&#65533;d&#769;!&#65533;&#65533;bK{&#65533;&#65533;#uY&#65533;&#65533;&#65533;`&#65533;&#65533;u;&#65533;&#65533;U"C&#1255;|&#65533;Vh&#65533;3<h&#65533;A&#65533;
&#65533; &#65533;9Ek&#65533;B&#65533;&#65533;oRb&#65533;,&#65533;&#65533;&#65533;&#65533;&#65533;&#1291;&#65533;&#65533;&#65533;&#65533;&#65533;N&#65533;&#65533;@&#65533; (z{B&#65533;*j7eY&#65533;&#65533;#&#65533;p&#65533;qRf&#65533;&#65533;&#65533;&#65533;&#1803;&#65533;]&#65533;&#65533;nm&#65533;sJA
&#65533;PD&#65533;V&#65533;*&#65533;)&#65533;dT&#65533;&#65533;&#65533;&#65533;&#65533;&#65533;&#65533;&#65533;J&#65533;-&#65533;&#65533;p&#65533;o"D&#65533;c&#65533;V&#65533;&#65533;Ic&#65533;&#65533;&#65533;N(&#65533;&#65533;&#65533;&#65533;Z:Y&#65533;&#65533;&#1257;&#65533;!&#65533;&#65533;	}&#65533;s&#998;&#1331;&#65533;&#1199;&#65533;`+P&#65533;&#65533;x)&#65533;t&#65533;I&#65533;#n&#65533;u*r&#65533;=&#65533;&#65533;;&#65533;|&#65533;J&#65533;&#65533;&#65533;*&#1331;,&#65533;$&#65533;z&#393;&#65533;CwE&#65533;&#65533;*&#65533;,&#1621;&#577;c{&#65533;&#65533;)&#65533;r&#65533;E&#65533;&#65533;&#65533;R&#65533;~.C$&#65533;*&#65533;$V&#65533;4&#65533;m&#65533;&#65533;V&#65533;&#17260;&#65533;(&#65533;D&#65533;&#65533;&#65533;&#65533;Z0&#1771;Qe&#65533;&#65533;&#65533;&#65533;
p	iU	 &#65533;&#65533;%&#65533;@3&#65533;[De&#65533;&#65533;*&#65533;&#65533;&#65533;&#65533;Q&#65533;4&#65533;&#65533;&#65533;Na^<&#65533;	n&#65533;&#65533;2&#65533;\&#143;W&#65533;9&#65533;:X WX&#65533;&#65533;T&#65533;&#65533;&#65533;&#65533;&#491;&#65533;F1&#65533;&#65533;HC.&#65533; ,&#65533;&#1485;c&#65533;b&#65533;&#65533;)&#65533;&#65533;8&#65533;(&#65533;H\)&#65533;^&#65533;&#65533;&#65533;&#65533;&#65533;&#65533;^&#65533;&#65533;U&#65533;&#65533; ()#G&#65533;&#65533;+,&#65533;T3i-&#65533;&#65533;{\.
_K:l&#65533;D&#65533;G#&#65533;dzs&#65533;&#65533;&#65533;(&#65533;\&#65533;&#2034;BY&#65533;&#65533;&#65533;&#258;h&#65533;&#65533;G?6&#65533;K&#65533;z&#65533;B&#65533;&#65533;&#65533;&#65533;&#1295;&&#65533;&#65533;&#65533;&#65533;&#65533;&#65533;GNL&#65533;2&#65533;S	&#65533;&#65533;B&#65533;"&#65533;&#65533;gK&#65533;#U&#65533;&#65533;&#962;&#65533;2H@!P&#65533;&#65533;&#65533;&#65533;C&#65533;&#65533;&#65533;&#65533; &#65533;&#65533;AVB,&#65533;f &#65533;&#65533;&#65533;(&#65533;&#65533;&#65533;30&#65533;|@&#65533;&#65533;&#65533;&#65533;6&#65533;N&#65533;I&#65533;&#65533;&#65533;k&#65533;&#65533;]&#65533;&#65533;&#65533;Kq&#65533;R&#65533;&#65533;<X&#65533;&#65533;a&#65533;W&#65533;&#65533;&#65533;h&#65533;%&#65533;&#65533;&#65533;&#65533;i~1&#65533;L&#65533;%&#65533;&#65533;&#65533;&#65533;I'&#65533;1&#65533;C{7q*&#65533;P&#65533;&#65533;
&#65533;T&#65533;&#65533;,sI+&#65533;&#65533;&#65533;&#65533;&#65533;&#65533;&#65533;&#65533;&#65533;?TV*c v)Q&#65533;W&#65533;&#65533;~&#65533;M1&#65533;&#65533;S&#65533;&#65533;&#65533;)&#65533;i 2@&#65533;&#65533;&#65533;d&#65533;6&#65533;&#65533; *&#65533;9&#65533;&#559;gU&#65533;a&#65533;?&#65533;N&#65533;&#65533;&#65533;&#65533;
P&#65533;J&#65533;I&#65533;&#65533;1s!&#65533;&#302;&#65533;&#65533;\ &#65533;&#65533;Uu&#65533;'&#65533;&#65533;:R&#65533;SuV!!B&#65533;&#65533;#&#65533;&#65533;pM&#783;&#65533;&#65533;&#65533;|\&#65533;j&#65533;z&#65533;&#65533;D&#65533;&#65533;&#65533;h
i&#65533;&#65533;&#65533;n&#182;&#65533;6&#329;v&#65533;&#65533;F9&#65533;^&#65533;&#65533;?&#65533;Ju&#65533;&#65533;8&#65533;7V[)e[+&#65533;X&#65533;;KXb	&#65533; HT&#65533;I**&#1703;S&#65533;9&#65533;e&#65533;&#65533;i&#65533;&#65533;"Y-x&#65533;8n.
&#65533;`{ljV&#65533;&#655;N&#65533;Z&#65533;&#65533;&#65533;(&#65533;A3L)LE&#65533;&#65533;&#65533;y_f&#65533;&#65533;&#65533;&#65533;(&#65533;vu&#65533; &#65533;2&#65533;&#65533;&#65533;-&#65533;&#65533;&#65533;&#65533;&#65533;2&#65533;J&#65533;&#65533;&#65533;2&#65533;UD&#65533;-"&#65533;l:&#65533;&#65533;@&#65533;q&#65533;'#&#65533;S&#65533;AC&#65533;&#65533;*&#65533;&#65533;J-&#65533;$&#65533;)#g&#65533;&#65533;If}&#65533;	&#65533;.TA*&#65533;BXD&#65533;&#65533;3V")e &#65533;U &#65533;&#65533;&#65533;&#65533;&#65533;{&#65533;&#65533;&#1359;&#65533;&#65533;&#65533;V&#65533;-&#65533;Z&#65533;&#65533;2&#65533;&#65533;&#65533;&#65533;&#65533;E&f@-&#65533;&#65533;&#65533;r&#65533;l &#65533;&#65533;&#65533;&#65533;jp&#65533;&#65533;&#20646;&#65533;H&#65533;'PV1k&#65533;&#65533;Cw&#65533;&#65533;&#65533;q&#65533;$ &#65533;&#65533;41&#65533;:&#65533;-4J&D4&#65533;-D(&#65533;&#65533;,@&#65533;(n&#65533;&#65533;&#65533;{&#65533;&#65533;$.&#65533;Oz&#65533;&#65533;&#65533;&#65533;&#65533;V&#65533;@&#65533;u)&#65533;&#1944;&#65533;,&#65533;-&#65533; &#65533;&#65533;&#65533;.qc&#1824;7&#65533;Z&#65533;&#65533;&#65533;[&#65533;^&#65533;&#65533;0&#65533;j:fzz&#65533;&#65533;5&#65533;g&#65533;@&#65533;*L&#65533;Q&#65533;n&#65533; s|&#65533;a&#65533;&#65533;&#65533;&#65533;&#65533;%&#65533;y$gy2WQ"&#65533;U&#65533;Ve&#65533;4&#65533;&#65533;&#65533;$&#65533;J&#65533; &#65533;'&#65533;&#65533;&#65533;j=g&#65533;T!b4&#65533;0&#65533;>d&#65533;%EK&#65533;&#65533;f&#65533;S(x&#65533;n&#65533;(G&#65533;&#65533;&#65533;&#65533;&#65533;&#65533;}:g&#65533;TfS$&#214176;&#65533;&#65533;Q&#65533;$*vVFDlN{&#65533;Uj&#65533;i&#65533;+&#65533;1&#65533;&#65533;&#65533;&#304;F#&#65533;&#65533;&#65533;&#65533;X&#65533;&#65533;&#65533;Qv&#65533;&#65533;	 $<&#65533;&#65533;3&#65533;&#65533;&#65533;&#65533;&#65533;&#65533;&x&#65533;d&#65533;&#65533;&#65533;&#65533;H&#65533;&#65533;HY$&#65533;&#65533;[&#65533;!q	&#486;\&#65533;WQ&#65533;O&#65533;&#65533;&#65533;uyZ&#65533;EDuW&#65533;&#65533;&#65533;&#65533;&#65533;&#65533;P&#815;`&#65533; s&#65533;&#65533;r&#65533;&#65533;&#65533;1&#65533;5M*<&#65533;&#65533;&#65533;N&#65533;Id&#65533;&#65533;6!&#65533;&#326;&#65533;w9\+}F&#65533;&#65533;&#65533;&#65533;&#65533;Z&#65533;&#65533;&#65533;B&#65533;3&#65533;&#65533;&#65533;~&#65533;~"H#&#65533;&#65533;&#65533;`-&#1369;@Z&#65533;&#65533;&#65533;&#65533;ZU,&#65533;&#65533;"R&#65533;+&#65533;QJ'&#65533;[5#&#573;&#65533;Q&#1134;&#65533; &#65533;-&#65533;&#65533;&#65533;]D&#65533;&#65533;)[&#65533;&#65533;&#65533;Tu#&#65533;&#65533;+<W&#65533;|&#65533;
&#65533;&#65533;#&#65533; &#65533;;&#65533;M5&#65533;G&#65533;&#65533;&#65533;RE&#65533;P<1+&#65533;&#65533;rP&#65533;Q#;p&#65533;&#65533;&#65533;&#65533;>&#65533;&#65533;}iZi&#65533;5:I &*&#65533;&#1148;EA!&#65533;iA7&#65533;&#65533;&#65533;&#65533;	&#65533;&#65533;&#65533;&#65533;H&#65533;&#65533;&#65533;f&#65533;%&#65533;&#65533;c2&#65533;&#273;&#65533;)!q&#65533;&#65533;&#848;&#65533;&#65533;&#65533;@B&#65533;?&#65533;Z&#65533;DG&#65533;qk&#65533;4&#65533;&#65533;&#65533;,&#65533;&#65533;&#65533;&#65533;&#65533;&#65533;&#65533;&#65533;Y&#65533;F&#65533;P&#65533;r&#65533;&#65533;&#276;&#65533;&#65533;Z*&#65533;&#65533;&#65533;&#65533;Zv|&#65533;D&#65533;&#65533;c]E&#65533;&#65533;c&#65533;&#65533;&#65533;,&#65533;&#65533;&#65533;&#65533;nFBb("2"&#65533;&#65533;&#65533;w&#65533;V&#65533;&#65533;66&#65533;e;Y&#65533;^&#65533;&#65533;&#1038;MHcv(&#783;&#1225;IdB&#65533;#&#65533;9&#65533;'&#65533;&#65533;n&#1733;&#736;r&#65533;MsRR<&#65533;h&#9121;&#65533; &#65533;c	C&#65533;|&#65533;`	7&#65533;&#65533;G&#65533;$&#65533;&#65533;5w&#65533;@&#65533;jd6&#65533;&#65533;]&#65533;}&#65533;>7'&#65533;&#1175;&#65533;i&#65533;&#65533;&#65533;&#65533;&#65533;&#65533;`&#65533;W&#65533;&#65533;&#65533;&#65533;/&#65533;&#2040;]&#65533;&#65533;&#65533;y&#65533;^&#65533;&#65533;>&#65533;C&#401;J&#65533;U&#65533;NL&#65533;&#65533;-0\&#65533;w&#65533;Y&#65533;&#65533;e&#65533;&#65533;&#65533;r&#1457;O;&#65533;3&#65533;&#65533;&#65533;~&#65533;V43m4&#65533;#$(b&#65533;&#65533;&#65533;&#65533;&#65533;22&#65533;&#65533;Y&#65533; &#65533;lF&#65533;BW&#65533;&#65533;i&#65533;&#65533;Z>&#65533;cj&#65533;1&#65533;|7&#65533;=&#65533;&#65533;&#65533;b&#65533;&#65533;&#65533;4&#65533;&#65533;(&#65533;TRV&#65533;&#65533;&#65533;J&#65533;T2yQP!t&#65533;&#65533;&#65533;&#65533;&#65533;&#65533;&#65533;&#65533;h)LU&#65533;T&#65533;Dr94X&#1270;_O&#65533;:&#65533;&#65533;6K&#65533;&#65533;&#65533; &#65533;K&#65533;*&#65533;&#65533;VJ&#65533;2&#65533;&#65533;8* !&#65533;&#65533;&#65533;&#65533;&#65533;&#263;&#65533; &#1821;&#65533; &#65533;
&#65533;&#65533;kR&#65533;&#65533;&#65533;&#65533;M%-&#65533;P&#65533;Z&#65533;O&#1099;&#65533;&#65533;&#65533;6&#65533;&#65533;&#65533;K&#65533;z&#65533;&#65533;,&#65533;4&#65533;&#65533;p&#65533;'&#65533;{&#65533;&#65533;&#65533;RV(k**
)1&#65533;&#65533;@c`J&#65533;&#65533;F&#65533;&#65533;ftGe7 &#65533;&#65533;R&#65533;&#65533;r&#947;&#1512;&#1818;&#65533;&#65533;&#65533;,&#65533;&#65533;D&#65533;&#65533;&#65533;&#65533;T&#65533;v-p&#65533;0^k&#65533;&#65533;tr&#65533;&#65533;&#65533;V&#65533;O&#65533;&#1189;&#65533;f&#65533;&#65533;r&#65533;&#65533;US&#65533;8&#65533;&#65533;&#65533;&#752;&#65533;&#65533;&#65533;S2G&#65533;F&#65533;&#434;&#65533;j&#65533;&#65533;&#1098;&#65533;&#65533;fh&#65533;eUu &#65533;-&#65533;^&#65533;&#1464;&#65533;&#65533;&#65533;h&#65533;j&#65533;&#65533;b4d&#65533;&#65533;W&#65533;r&#730;&#65533;&#65533;&#65533;&#65533;p&#65533;k&#65533;&#65533;&#65533;2&#65533;&#65533; &#65533;&#65533;@&#65533;@fl&#1945;&#65533;JZ&#65533;b~b4&#65533;4&#65533;E&#65533;&#753;F&#65533;d&#65533;&#983;)?&#65533;u&#65533;&#65533;9&#65533;&#65533;!&#65533;&#65533;&#65533;&#65533;6&#65533;$MSJ&#340;p&#65533;(&#65533;&#65533;&#65533;&#65533;&#65533;A$&#362;dg&#65533;C8&#65533;&#65533;U}&#65533;&#65533;&#65533;0~&#65533;M&#65533;&#65533;k6&#65533;&#65533;wE&#65533;&#65533;&#65533;&#65533;&#65533;C;&#65533;'r+&#65533;&#65533;$=@&#65533;d$&#65533;]&#65533;~&#65533;&#65533;&#65533;&#65533;#	Y&#65533;U&#65533;k&#65533;.&#65533;S&#65533;0&#65533;`K&#65533;&#65533;&#65533;&#65533;U9IV)Z&#65533;IjC#&#65533;&#65533;&#65533;qF&#65533;&#65533;G&#65533;&#65533;&#65533;+&#1395;5&#65533;pG&#65533;	o&#65533;&#65533;&#65533;E%M;ID,&#65533;}&#65533;&#65533;Yx&#65533;)h&#65533;&#65533;2&#65533;&#65533;o&#65533;&#65533;\&#65533;&#65533;&#65533;y&#1221;&#65533;&#65533;&#65533;&#65533;&#65533;&#65533;Vx&#65533;Xa&#65533;i.qIKv&#1812;&#1551;!WO&#65533;"I.&#65533;H&#65533;Km=8&#65533;V&#65533;U&#65533;i&#65533;+&#65533;&#65533;>&#65533;&#65533;&#65533;&#65533;&#65533;&#65533;z97&#65533;&#65533;KLlri&#65533;8&#65533;q&#65533;&#1423;&&#65533;I&#65533; &#690;2,JE&#682;&#65533;='&#65533;8L&#65533;;U&#65533;&#65533;&#65533;&#65533;4&#65533;!&#65533;cbf&#65533; &#147;o'!&#65533;&#65533;K&#65533;NJTH&#65533;&#65533;$bZ&#65533;Deqr&#941;2&#65533;&#65533;[&#65533;&#65533;&#65533;&#65533;&#65533;{&#65533;t&#65533;g	&#65533;&#65533;\&#65533;"&#65533;&#65533;;I%
&#1218;(&#65533;&#65533;&#65533;n&#65533;&#65533;&#65533;%D6&#65533;&#65533;&#65533;8&#65533;&#65533;&#65533;&#65533;&#65533;@&#65533;&#65533;w&#65533;&#65533;>&#65533;2&#65533;b&#65533;C&#65533;&#65533;&#65533;&#65533;&#65533;&#65533;p&#65533;&#65533;&#65533;&#65533;DFO&#65533;3G&#65533;TuxbC;4&#65533;,.&#65533;cP&#65533;I&#65533;RG1zF&#65533;5&#65533;eYtd&#1252;QIU&#65533;&#65533;&#65533;~&#65533;&#65533;0&#65533;&#1186;&#65533;&#65533;&#65533;[&#65533;&#65533;P,&#65533;&#65533;$MSQ'l&#65533;"&#1828;&#65533;&#65533;*&#65533;&#65533;P>"&#65533;&#65533;[Qi6&#65533;k&#65533;&#65533;&#65533;&#1124;r&#65533;T&#65533;&#297;1&#65533;GB&#65533;!v@&#65533;&#1879;&#65533;N&#65533;*&#65533;&#65533;&#65533;z&#65533;U(%&#65533;&#65533;)f&#65533;R&#65533;Q&#65533;&#65533;&#65533;v&#65533;&#65533;,&#65533;&#65533;r|&#65533;&#65533;a&#65533;`&#65533;\&#65533;:&#65533;8&#65533;&#65533;F&#65533;&#3289;#&#65533;&#65533;0@#enpP&#65533;&#65533; &#65533;r&#65533;&#65533;&#65533;]\f@T&#65533;#&#65533;&#65533;{&#1891;&#65533;&#65533;&#65533;1&#65533;&#65533;&#65533;&#65533;&#65533;&#65533;&#65533;&#65533;abr&#65533;3,_&#65533;P&#65533;G&#65533;&#65533;&#65533;&#65533;&#65533;jyZXI&#65533;&#65533;\I&#65533;'!as&#65533;e#&#65533; 7&#65533;&#65533;&#65533;j&#65533;&#65533;&#65533;RRM&#65533;6=~&#65533;&#65533;
zfY&#65533;&#65533;;v&#65533;&#65533; &#65533;O vJVn&#65533;&#65533;&#65533;+$&#65533;&#65533;x&#65533;eB&#65533;M!'k&#65533;&#65533;P&#1566; &#65533;%&#65533;&#65533;&#65533;&#65533;&#65533;&#65533;{9&#65533;(&#65533;&#65533;>&#65533;&#65533;&#65533;&#65533;&#65533; &#1198;&#65533;B&#65533;D&#65533;
&#65533;&#65533;<&#65533;{&#65533;9 [&#65533;-&#65533;&#65533;&#1529;&#65533;&&#65533;&&#65533;&#65533;g4&#65533;S&#65533;&#65533;Z&#65533;&#65533;&#65533;)c&#65533;AWC&#65533;A&#65533;-&#65533;&#65533;&#65533;&#65533; &#65533;I:&#65533;&#65533;2&#65533;&#65533;L&#65533;6&#65533;&#65533;hd&#65533;&#65533;f&#65533;&#65533;39&#65533;&#65533;d&#65533;&#65533;F1&#65533;&#65533;&#65533;&#65533;&#65533;P&#65533;W&#65533;&#65533;,z&#65533;&#38573;&#65533;&#65533;	D&#65533;&#1203; &#65533;&#65533;&#65533;r? tJ&#65533;&#65533;&#65533;e"(&#65533;I&#65533;&#65533;F%&#65533;),  &#65533;&#65533;H&#65533;&#268;w 4zi#&#65533;e2T&#65533;~E&#65533;=&#65533;&#65533;KTd(&#65533;lP&#65533;&#65533;&#65533; &#65533;=&#65533;D&#65533;&#65533;37&#65533;,&#65533;`&#65533;9-&#65533;&#65533;V&#65533;&#65533;$/&#65533;i&#65533;&#65533;&#65533;.&#65533;&#65533;#Q$i`,?&#65533;9&#65533;&#65533;
&#65533;&#65533;AwWF&#65533;(T&#65533;&#65533;&#65533;&#65533;&#65533;&#65533;$X&#65533;AYR&#527;&#65533;y&#65533;&#65533;&#65533;&#65533;&#65533;M?M&#337;m&#20556;&#1876;&#65533;;&#65533;G)&#65533;$&#65533;U&#1543;&#65533;&#65533;&#65533;&#65533;ZF&#65533;]&#65533;{&#65533;gk.O&#65533;&#65533;2&#65533;[&#65533;&#65533;&#65533;&#559;(&#65533;GL&#65533;c&#1622;?&#65533;&#65533;G)c&#1981;@&#65533;]&#65533;&#65533;&#65533;&#65533;&#65533;&#65533;u-&#65533;&#65533;J&#65533;_&#65533;&#65533;&#65533;6&#65533;&#426;&#65533;7&#65533;,DI&#65533;&#65533; I*&#65533;&#65533;@&#65533;3&#65533;&#65533;=Lrl&#65533;&#65533;Er&#65533;&#1892;Z&#65533; n&#65533;Q
&#65533;&#65533; 1K&#65533;&#65533;&#637;&#65533;&#65533;&#65533;&#65533;	 bw&#65533;&#1808;Y@&#65533;oQQ&#65533;El&#65533;&#65533;X&#65533;&#65533;`&#65533;l #&#65533;c&#65533;&#65533;ti_&#65533;&#65533;t&#65533;&#65533;j(&#65533;&#65533;&#65533;&#65533;Ry&#65533;Z&#65533;&#65533; R&#65533;Kh&#65533;+3&#65533;&#65533;_'&#65533;&#65533;&#65533;&#65533;4z@&#65533;&&#65533;&#65533;&#65533;0&#604;&#65533;2&#65533;&#65533;}&#65533;&#65533;:&#65533;&#65533;&#65533;YC:ob&#65533;&#65533;&#65533;&#65533;/J&#65533;X&#651;&#65533;GY}Y&#65533;&#65533;)6&#65533;1\&#65533;&#65533;e&#1872;&#65533;&#1524;!&
*' &#65533;R&#65533;|&#65533;n&#65533;&#65533;&#65533;K&#65533;H;3&#65533;e+b&#65533;&#65533;<&#65533;U&#65533;z&#65533;&#65533;K3&#65533;&#423;X&#65533;&#65533;h&#65533;q:#+&#65533;&#65533;&#65533;X&#65533;;&#65533;&#65533;&#65533;kr&#65533;&#65533;6H&#65533;&#65533;&#19112;&#65533;#
&#65533;&#65533;0&#65533;_"&#65533; 
&#65533;&#65533;T&#65533;PZ&#65533;&#65533;b&#65533;&#65533;&#65533;$a&#65533;&#65533;4eX&#65533;qj&#65533;&#65533;&#65533;&#65533;&#65533;&#65533;n&#65533;p&#65533;&#65533; &#65533;t}>&#65533;&#65533;&#65533;<&#65533;1^&#65533;&#65533;:&#65533;|&#1719;0&#65533;Xu&#65533;&#65533;|&#65533;&#65533;<&#65533;;&#65533;S2&#65533;;d&#65533;M;f&#65533;!&#65533;i&#65533;`&#65533;&#65533;"&#1328;,T\*&#65533;-gM&#65533;`&#65533;&#65533;&#1041;1eh&#65533;-&#65533;&#176;V*&#65533;&#65533; &#65533;Bnn&#65533;&#65533; &#65533;&#1315;&#65533;&#65533;e9&#65533;&#65533;-&#65533;"(.[&#65533;.&#720;&#65533;&#65533;&#65533;J&#65533;\&#65533;wQ,&#1177;mD&#65533;&#65533;B21&#65533;'&#65533;&#65533;M&#65533;5&#65533;b&#1984;3C&#65533;&#568;&#65533;N&#65533;&#65533;&#65533;&#65533;Z)]l<&#65533;&#65533;&#65533;&#65533;&#65533;.&#65533;&#65533;&#65533; 0&#65533;r\&#65533;&#65533;#9&#65533;&#65533;&#65533;&#65533;,|&#65533;&#65533;&#65533;B&#65533;R&#65533;&#65533;&#65533;bnt&#65533;M&#65533;t&#65533;5:&#65533;&#65533;&#65533;i&#65533;&#65533;&#65533;k&#65533;ap	&#65533;H&#65533;a&#65533;kU&#65533;<&#65533;U&#65533;&#65533;*2&#65533;yc&#65533; l&#65533;"E&#65533;&#65533;1mk&#65533;&#65533; 7G&#65533;I4tm R&#65533;&#65533;&#65533;&#65533;I&#65533;s&#65533;&#65533;\b&#65533;-u&#65533;{&#65533;-ZE&#65533;,U-&#65533;&#65533;&#65533;&#65533;Pc#&#65533;)&#65533;p&#65533;&#65533;Z&#65533;&#65533;8zmQ&#65533;X&#2891;-&#65533;UN&#65533;@)k&#65533;&#65533;f{&#65533;n &#65533;P*&#65533;kc&#65533;&#773;c&#65533;ZN&#65533;&#65533;&#65533;&#65533;&#65533;6-&#65533;&#65533;+&#65533;TX/O&#65533;.&#65533;I.;@&#65533;P&#419;r&#65533;&#65533;\&#65533;,&#65533;&#65533;c&#65533;44I&#65533;$J&#65533;X&#65533;-u&#65533;F&#65533;2&#65533;&#65533;H&#65533;&#65533;6&#65533;&#65533;&#65533;&#1581;,v7=)%&#65533;&#65533;q&#65533;&#65533;&#65533;{p&#65533;&#65533;X&#65533;&#65533;J&#65533;_&#65533;&#65533; 1&#65533;&#65533;X\{&#65533; w"&#65533;5z^&#224;R&#65533;d-c}&#65533;r&#65533;A&#65533;&#65533;cq&#65533;l8ri&#65533;H	Z&#65533;&#65533;Y&#65533;&#65533;&#65533;I ,$G&#65533;{&#65533;&#65533;&#65533;okp4JmE&#65533;&#65533;&#65533;&#65533;U&#65533;&#65533;&#65533;&#1585;&#1137;&#65533;%&#65533;>O&#65533;H&#65533;P;u&#65533;^&#65533;2&#65533;&#65533;&#65533;4am&#574;&#65533;Y&#65533;&#65533;&#65533;&#65533;K&#65533;W&#65533;&#65533;H&#65533;&#65533;ih5Ji&#65533;Cww&#65533;z@&#65533;&#65533;T&#65533;&#985;.&#65533; &#65533;<&#65533;&#65533;F&#65533;q&#65533;&#65533;&#65533;G&#65533;&#65533;p&#65533;&#65533;-&#65533;&#65533;w&#65533;&#65533;N&#65533;&#65533;&#65533;&#65533;#T=</# &#65533;
]&#65533;&#65533;P&#65533;x&#65533;>&#65533;9,;&#65533;"&#65533;U&#1321;$&#65533; &#65533;&#65533;&#65533;&#65533;&#65533; &#65533;&#65533;&#65533;a&#65533;3_MP3&#65533;B&#1601;&#65533;&#65533;&#65533;8&#573;&#65533;&#65533;H&#65533;@n2;(*,&#65533;@zX?&#65533;&#65533;&#65533;&#65533;&#168;&#65533;Z&#65533;&#65533;&#65533;&#65533;&#65533;&#978;&#259;&#65533;&#65533;j&&#65533;}&#65533;&#65533;&#65533;&#65533;&#65533;&#65533;~&#65533;8 &#65533;z;&#65533;&#65533;T&#65533;r&#65533;7&#65533;&#65533;;&#65533;&#65533;&#65533;&#65533;nnv&#65533;&#65533;&#65533;AjV&#65533;+&#65533;`&#65533;qG<(&#65533;X&#65533;&#65533;S&#65533;.J&#65533;&#65533;&#4215;!&#65533;9&#65533;&#65533;&#65533;iX&#65533;&#65533;F
&#65533;&#65533;&#65533;U&#65533;kca&#65533;&#65533;]&#65533;&#65533;&#927;&#65533;knf&#65533;i&#65533;KGe,&#65533;*&#65533;qpw&#65533;|&#65533;<&#65533;A&#65533;-&#65533;&#65533;Y&#65533;7c,&#65533;&#65533;%p&#65533;&#65533;&#65533;nNV&#65533;&#65533;
rp[(k&#257;&#65533;+&#65533;dfk&#65533;&#65533;&#65533;&#65533;n5&#65533;&#65533;&#464;&#65533;cJatS&#65533;&#65533;P&#65533;&#65533;&#65533;9&#65533;\&#1822;j/O&#65533;|Q&#65533;`&#65533;A#&#65533;tBXnr$&#65533;{&#65533;&#65533;&#65533;&#65533;+^&#65533; &#65533;&#65533;A&#65533;&#65533;&#65533;&#65533;&#65533;&#65533;i&#65533;8&#65533;2h&#65533;$&#65533;&#65533;&#65533;;&#65533;7&#65533; &#65533;&#65533;&#1438;&#65533; &#65533;@&#65533;l8g&#65533;mc{&#65533;IS{[r-}&#65533;k&#65533;&#65533; k&#65533;&#65533;^&#22840;&#65533;&#65533;&#65533;&#65533;&#65533;&#65533;&#65533;&#879;q&#65533;&#65533;$t6&#65533;(&#65533;&#65533;"Wkx&#65533;;{&#65533;&#65533;&#65533;&#65533;'&#65533;&#65533;&#65533;&#65533;X&#65533;&#65533;&#65533;&#65533;2&#65533;6&#65533;&#65533; bI&#65533; &#65533;}&#65533;&#65533;&#65533;&#65533;&#65533;&#65533;&#65533;n.(+&#65533;)D&#65533;&#65533;&#65533;&#65533;c&#65533;&#65533;?/&#65533;`gb&#65533;&#65533;1&#65533;&#65533;]	CcrM&#65533;6&#65533;&#65533;&#65533;!&#65533;H&#65533;7E-&#65533;/&#65533;#w&&#65533;nN&#65533;77&#65533; &#65533;4pM&#65533;?&#65533;kK&&#65533;>&#65533;&#65533;&#65533;&#65533;i
6%&#65533;&#65533;'v'&#65533;&#65533;&#65533;&#65533;&#65533;&#65533;&#65533;&#65533;c&#65533;!crPb&#65533;F&#65533;b&#65533;&#65533;&#65533;l	&#65533;&#65533;&#65533;xWGVR&#65533;&#65533;&#1363;&#65533;L&#65533;&#65533;&#65533;&#65533;&#65533;@&#65533;&#65533;$&#65533;&#65533;&#65533;&#65533;&#65533;&#65533;&#65533;?&#65533;U&#65533;&#65533;F&#65533;I&#65533;Cn&#464;|{#{[&#65533;&#65533;5&#65533;&#65533;E&#65533;&#65533;P~&#65533;&#65533;.Z&#65533;]&#65533;&#65533;&#65533;&#65533;&#65533;&#589;/&#65533;&#65533;@&#65533;&#65533; &#65533;
$Q&#65533;@&#65533;`6}&#65533;&#65533;&#65533;&#596;&#65533;&#65533;M,&#65533;&#332;1&#1856;&#65533;&#65533;&#65533;&#65533;7&#65533;&#65533;&#65533;&#65533;Okh&#65533;&#65533;&#65533;Z&#65533;&#65533;x&#65533;&#2007; &#65533;X&#65533;Ol&#65533;&#65533;Gq&#65533;&#65533;&#65533;&#448;';X&#65533;>&#65533;&#65533;}&#65533;&#65533;6&#65533; &#65533;&#65533;?&#65533;&#65533;&#65533;}C&#65533;&#65533;E&#65533;iO&#65533;?~f&#65533;w &#65533;&#65533;&#65533; &#65533;&#65533;}&#65533;-&#65533;&#65533;&#65533;<&#65533;&#65533;&#65533;&#65533;&#1216;&#1663;&#65533;&#65533;&#65533;&#65533;#Q&#65533;_&#65533;&#65533;&#65533;&#65533;$&#65533;E&#65533; ~S&#65533;&#65533;&#65533;&#65533;3/&#65533;&#65533;&#65533; n&#65533;&#65533;&#65533;|&#65533;&#65533;&#65533;&#65533;&#65533;&#65533; &#1984;&#65533;_&#65533;&#65533;o&#65533;&#65533;&#65533;h|p&#65533;<UO&#65533;&#65533;&#65533;&#65533;&#65533;&#65533;&#65533;&#65533;&#65533;&#65533;&#65533;&#65533;&#65533;&#65533; &#65533;&#65533;&#65533;&#65533; =&#65533;&#65533;~i>&#65533;&#65533;Q&#65533;&#65533;&#65533;&#65533;9&#65533; &#65533; &#65533;&#65533; ~X<7&#65533;&#65533;&#65533;&#65533;&#65533;p&#65533;{&#65533;&#65533;&#65533;"k&#65533; &#65533;>&#65533;&#65533;&#2025;&#65533;6_&#65533;?~_&#65533;&#65533;+&#65533;&#65533;&#65533;&#1984;&#65533;|&#65533;&#65533;&#65533;&#65533;&#65533;{&#65533;&#65533;&#65533;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smtClean="0"/>
              <a:pPr/>
              <a:t>12/17/2015</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8148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12/17/2015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35000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917592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77282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6722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714267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9557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12/17/2015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0202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12/17/2015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10395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12/17/2015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45355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66032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12/17/2015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89871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12/17/2015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83126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12/17/2015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46825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12/17/2015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47943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12/17/2015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0763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12/17/2015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8855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12/17/2015</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1840124"/>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0.txt"/><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519"/>
            <a:ext cx="12192000" cy="8120915"/>
          </a:xfrm>
          <a:prstGeom prst="rect">
            <a:avLst/>
          </a:prstGeom>
        </p:spPr>
      </p:pic>
      <p:sp>
        <p:nvSpPr>
          <p:cNvPr id="2" name="Title 1"/>
          <p:cNvSpPr>
            <a:spLocks noGrp="1"/>
          </p:cNvSpPr>
          <p:nvPr>
            <p:ph type="ctrTitle"/>
          </p:nvPr>
        </p:nvSpPr>
        <p:spPr/>
        <p:txBody>
          <a:bodyPr/>
          <a:lstStyle/>
          <a:p>
            <a:r>
              <a:rPr lang="en-US" sz="4800" dirty="0" smtClean="0">
                <a:solidFill>
                  <a:schemeClr val="bg1"/>
                </a:solidFill>
              </a:rPr>
              <a:t>Review Guide for Manifest Destiny and Expansionism</a:t>
            </a:r>
            <a:endParaRPr lang="en-US" sz="4800" dirty="0">
              <a:solidFill>
                <a:schemeClr val="bg1"/>
              </a:solidFill>
            </a:endParaRPr>
          </a:p>
        </p:txBody>
      </p:sp>
      <p:sp>
        <p:nvSpPr>
          <p:cNvPr id="3" name="Subtitle 2"/>
          <p:cNvSpPr>
            <a:spLocks noGrp="1"/>
          </p:cNvSpPr>
          <p:nvPr>
            <p:ph type="subTitle" idx="1"/>
          </p:nvPr>
        </p:nvSpPr>
        <p:spPr/>
        <p:txBody>
          <a:bodyPr/>
          <a:lstStyle/>
          <a:p>
            <a:r>
              <a:rPr lang="en-US" dirty="0" smtClean="0">
                <a:solidFill>
                  <a:schemeClr val="bg1"/>
                </a:solidFill>
              </a:rPr>
              <a:t>Westward Expansion and a Nation in Crisis</a:t>
            </a:r>
            <a:endParaRPr lang="en-US" dirty="0">
              <a:solidFill>
                <a:schemeClr val="bg1"/>
              </a:solidFill>
            </a:endParaRPr>
          </a:p>
        </p:txBody>
      </p:sp>
    </p:spTree>
    <p:extLst>
      <p:ext uri="{BB962C8B-B14F-4D97-AF65-F5344CB8AC3E}">
        <p14:creationId xmlns:p14="http://schemas.microsoft.com/office/powerpoint/2010/main" val="12589345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95399" y="1883832"/>
            <a:ext cx="6241816" cy="1078309"/>
          </a:xfrm>
        </p:spPr>
        <p:txBody>
          <a:bodyPr/>
          <a:lstStyle/>
          <a:p>
            <a:r>
              <a:rPr lang="en-US" dirty="0" smtClean="0"/>
              <a:t>The Consequences of the War of 1812 to Westward Migration and Slavery</a:t>
            </a:r>
            <a:endParaRPr lang="en-US"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554" b="554"/>
          <a:stretch>
            <a:fillRect/>
          </a:stretch>
        </p:blipFill>
        <p:spPr>
          <a:xfrm>
            <a:off x="7824375" y="1067158"/>
            <a:ext cx="3063347" cy="4775200"/>
          </a:xfrm>
        </p:spPr>
      </p:pic>
      <p:sp>
        <p:nvSpPr>
          <p:cNvPr id="7" name="Text Placeholder 6"/>
          <p:cNvSpPr>
            <a:spLocks noGrp="1"/>
          </p:cNvSpPr>
          <p:nvPr>
            <p:ph type="body" sz="half" idx="2"/>
          </p:nvPr>
        </p:nvSpPr>
        <p:spPr/>
        <p:txBody>
          <a:bodyPr/>
          <a:lstStyle/>
          <a:p>
            <a:pPr algn="l"/>
            <a:r>
              <a:rPr lang="en-US" dirty="0" smtClean="0"/>
              <a:t>Because New England factories became independent and more productive, and because fertile land along Southern Rivers became accessible when Native American tribes were forced to migrate to the West, cotton production increased dramatically in the years following the War of 1812.  As a result of the increased demand for labor, slaves were sold into the Old Southwest. </a:t>
            </a:r>
            <a:endParaRPr lang="en-US" dirty="0"/>
          </a:p>
        </p:txBody>
      </p:sp>
    </p:spTree>
    <p:extLst>
      <p:ext uri="{BB962C8B-B14F-4D97-AF65-F5344CB8AC3E}">
        <p14:creationId xmlns:p14="http://schemas.microsoft.com/office/powerpoint/2010/main" val="1287223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Adams-</a:t>
            </a:r>
            <a:r>
              <a:rPr lang="en-US" dirty="0" err="1" smtClean="0"/>
              <a:t>Onis</a:t>
            </a:r>
            <a:r>
              <a:rPr lang="en-US" dirty="0" smtClean="0"/>
              <a:t> Treaty</a:t>
            </a:r>
            <a:endParaRPr lang="en-US"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76888" y="1876425"/>
            <a:ext cx="5712943" cy="3442550"/>
          </a:xfrm>
        </p:spPr>
      </p:pic>
      <p:sp>
        <p:nvSpPr>
          <p:cNvPr id="7" name="Text Placeholder 6"/>
          <p:cNvSpPr>
            <a:spLocks noGrp="1"/>
          </p:cNvSpPr>
          <p:nvPr>
            <p:ph type="body" sz="half" idx="2"/>
          </p:nvPr>
        </p:nvSpPr>
        <p:spPr>
          <a:xfrm>
            <a:off x="1293811" y="3031064"/>
            <a:ext cx="3806223" cy="2545487"/>
          </a:xfrm>
        </p:spPr>
        <p:txBody>
          <a:bodyPr>
            <a:normAutofit/>
          </a:bodyPr>
          <a:lstStyle/>
          <a:p>
            <a:pPr algn="l"/>
            <a:r>
              <a:rPr lang="en-US" dirty="0" smtClean="0"/>
              <a:t>Signed in 1819, the Adams-</a:t>
            </a:r>
            <a:r>
              <a:rPr lang="en-US" dirty="0" err="1" smtClean="0"/>
              <a:t>Onis</a:t>
            </a:r>
            <a:r>
              <a:rPr lang="en-US" dirty="0" smtClean="0"/>
              <a:t> Treaty was an agreement between the United States and Spain which resulted in the United States acquiring Florida for around $5 Million.  After acquiring Florida legally from the Spanish, the United States began the long process of dispossessing Native American people from the region.  The Seminole Wars would begin in the 1810s and not end for decades. </a:t>
            </a:r>
            <a:endParaRPr lang="en-US" dirty="0"/>
          </a:p>
        </p:txBody>
      </p:sp>
    </p:spTree>
    <p:extLst>
      <p:ext uri="{BB962C8B-B14F-4D97-AF65-F5344CB8AC3E}">
        <p14:creationId xmlns:p14="http://schemas.microsoft.com/office/powerpoint/2010/main" val="9389916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Seminole Wars</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18138" y="1600080"/>
            <a:ext cx="5470525" cy="3657840"/>
          </a:xfrm>
        </p:spPr>
      </p:pic>
      <p:sp>
        <p:nvSpPr>
          <p:cNvPr id="4" name="Text Placeholder 3"/>
          <p:cNvSpPr>
            <a:spLocks noGrp="1"/>
          </p:cNvSpPr>
          <p:nvPr>
            <p:ph type="body" sz="half" idx="2"/>
          </p:nvPr>
        </p:nvSpPr>
        <p:spPr/>
        <p:txBody>
          <a:bodyPr/>
          <a:lstStyle/>
          <a:p>
            <a:pPr algn="l"/>
            <a:r>
              <a:rPr lang="en-US" dirty="0" smtClean="0"/>
              <a:t>The United States acquired Florida from the Spanish in the Adams-</a:t>
            </a:r>
            <a:r>
              <a:rPr lang="en-US" dirty="0" err="1" smtClean="0"/>
              <a:t>Onis</a:t>
            </a:r>
            <a:r>
              <a:rPr lang="en-US" dirty="0" smtClean="0"/>
              <a:t> Treaty; however, there were very few Spaniards living in Florida.  In reality, the United States would have to dispossess the Seminole tribe in Florida in order to control the land there.  Andrew Jackson led the first of the Seminole Wars, and they would persist until the 1840s.  The Seminole never surrendered. </a:t>
            </a:r>
            <a:endParaRPr lang="en-US" dirty="0"/>
          </a:p>
        </p:txBody>
      </p:sp>
    </p:spTree>
    <p:extLst>
      <p:ext uri="{BB962C8B-B14F-4D97-AF65-F5344CB8AC3E}">
        <p14:creationId xmlns:p14="http://schemas.microsoft.com/office/powerpoint/2010/main" val="2261049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National Road</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34348" y="1760112"/>
            <a:ext cx="5562536" cy="4202805"/>
          </a:xfrm>
        </p:spPr>
      </p:pic>
      <p:sp>
        <p:nvSpPr>
          <p:cNvPr id="4" name="Text Placeholder 3"/>
          <p:cNvSpPr>
            <a:spLocks noGrp="1"/>
          </p:cNvSpPr>
          <p:nvPr>
            <p:ph type="body" sz="half" idx="2"/>
          </p:nvPr>
        </p:nvSpPr>
        <p:spPr>
          <a:xfrm>
            <a:off x="1293811" y="3031064"/>
            <a:ext cx="3909254" cy="2777307"/>
          </a:xfrm>
        </p:spPr>
        <p:txBody>
          <a:bodyPr>
            <a:normAutofit/>
          </a:bodyPr>
          <a:lstStyle/>
          <a:p>
            <a:pPr algn="l"/>
            <a:r>
              <a:rPr lang="en-US" dirty="0" smtClean="0"/>
              <a:t>Moving West required transportation systems to be built.  Eventually, canal systems, railroads, and steamboats would lead the way West.  But the first major highway to the American West was the National Road, which started in Cumberland, Maryland and went all the way to the Mississippi River.  The National Road was used by travelers to the Northwest Territory principally.  Ohio, Indiana, Illinois, Michigan and Wisconsin – along with Tennessee and Kentucky – filled up with American settlers.</a:t>
            </a:r>
            <a:endParaRPr lang="en-US" dirty="0"/>
          </a:p>
        </p:txBody>
      </p:sp>
    </p:spTree>
    <p:extLst>
      <p:ext uri="{BB962C8B-B14F-4D97-AF65-F5344CB8AC3E}">
        <p14:creationId xmlns:p14="http://schemas.microsoft.com/office/powerpoint/2010/main" val="2271905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Erie Canal</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99198" y="1470157"/>
            <a:ext cx="6301547" cy="4067757"/>
          </a:xfrm>
        </p:spPr>
      </p:pic>
      <p:sp>
        <p:nvSpPr>
          <p:cNvPr id="4" name="Text Placeholder 3"/>
          <p:cNvSpPr>
            <a:spLocks noGrp="1"/>
          </p:cNvSpPr>
          <p:nvPr>
            <p:ph type="body" sz="half" idx="2"/>
          </p:nvPr>
        </p:nvSpPr>
        <p:spPr/>
        <p:txBody>
          <a:bodyPr>
            <a:normAutofit lnSpcReduction="10000"/>
          </a:bodyPr>
          <a:lstStyle/>
          <a:p>
            <a:pPr algn="l"/>
            <a:r>
              <a:rPr lang="en-US" dirty="0" smtClean="0"/>
              <a:t>Canals were a way to facilitate trade – even in places where the rivers did not run.  Anyplace west of the “falls” along a major river – anywhere west of Richmond along the James, for example, needed a canal system to facilitate trade.  The greatest of these canal systems was built in New York during the 1820s, connecting New York City to all of the major Midwestern cities along the Great Lakes. </a:t>
            </a:r>
            <a:endParaRPr lang="en-US" dirty="0"/>
          </a:p>
        </p:txBody>
      </p:sp>
    </p:spTree>
    <p:extLst>
      <p:ext uri="{BB962C8B-B14F-4D97-AF65-F5344CB8AC3E}">
        <p14:creationId xmlns:p14="http://schemas.microsoft.com/office/powerpoint/2010/main" val="23833220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Steamboat</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53744" y="1979064"/>
            <a:ext cx="5470525" cy="3440786"/>
          </a:xfrm>
        </p:spPr>
      </p:pic>
      <p:sp>
        <p:nvSpPr>
          <p:cNvPr id="4" name="Text Placeholder 3"/>
          <p:cNvSpPr>
            <a:spLocks noGrp="1"/>
          </p:cNvSpPr>
          <p:nvPr>
            <p:ph type="body" sz="half" idx="2"/>
          </p:nvPr>
        </p:nvSpPr>
        <p:spPr/>
        <p:txBody>
          <a:bodyPr/>
          <a:lstStyle/>
          <a:p>
            <a:pPr algn="l"/>
            <a:r>
              <a:rPr lang="en-US" dirty="0" smtClean="0"/>
              <a:t>Robert Fulton was the inventor of the first steamboat in the United States, the </a:t>
            </a:r>
            <a:r>
              <a:rPr lang="en-US" i="1" dirty="0" smtClean="0"/>
              <a:t>Clermont</a:t>
            </a:r>
            <a:r>
              <a:rPr lang="en-US" dirty="0" smtClean="0"/>
              <a:t>.  In the early 1800s, river systems were the great highways of trade in this nation.  The steamboat turned them all into two-way interstates.  Prior to the creation of the steamboat, it could be almost impossible for small crafts to make their way up rivers like the Mississippi or the Ohio.   </a:t>
            </a:r>
            <a:endParaRPr lang="en-US" dirty="0"/>
          </a:p>
        </p:txBody>
      </p:sp>
    </p:spTree>
    <p:extLst>
      <p:ext uri="{BB962C8B-B14F-4D97-AF65-F5344CB8AC3E}">
        <p14:creationId xmlns:p14="http://schemas.microsoft.com/office/powerpoint/2010/main" val="40565875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Robert Fulton</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77636" y="1326524"/>
            <a:ext cx="5577742" cy="4340180"/>
          </a:xfrm>
        </p:spPr>
      </p:pic>
      <p:sp>
        <p:nvSpPr>
          <p:cNvPr id="4" name="Text Placeholder 3"/>
          <p:cNvSpPr>
            <a:spLocks noGrp="1"/>
          </p:cNvSpPr>
          <p:nvPr>
            <p:ph type="body" sz="half" idx="2"/>
          </p:nvPr>
        </p:nvSpPr>
        <p:spPr>
          <a:xfrm>
            <a:off x="1293811" y="3031065"/>
            <a:ext cx="3909254" cy="2558366"/>
          </a:xfrm>
        </p:spPr>
        <p:txBody>
          <a:bodyPr>
            <a:normAutofit/>
          </a:bodyPr>
          <a:lstStyle/>
          <a:p>
            <a:pPr algn="l"/>
            <a:r>
              <a:rPr lang="en-US" dirty="0" smtClean="0"/>
              <a:t>Robert Fulton invented the steamboat.  The first was the </a:t>
            </a:r>
            <a:r>
              <a:rPr lang="en-US" i="1" dirty="0" smtClean="0"/>
              <a:t>Clermont</a:t>
            </a:r>
            <a:r>
              <a:rPr lang="en-US" dirty="0" smtClean="0"/>
              <a:t>, which he demonstrated by taking the boat up the Hudson River in New York.  Before long, the Erie Canal was created and merchants in New York could easily trade their wares with people in Chicago, Cleveland, Milwaukee, or Duluth, Minnesota.  Fulton became a very wealthy man by patenting the steam boat’s engine.</a:t>
            </a:r>
            <a:endParaRPr lang="en-US" dirty="0"/>
          </a:p>
        </p:txBody>
      </p:sp>
    </p:spTree>
    <p:extLst>
      <p:ext uri="{BB962C8B-B14F-4D97-AF65-F5344CB8AC3E}">
        <p14:creationId xmlns:p14="http://schemas.microsoft.com/office/powerpoint/2010/main" val="27961498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Telegram</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78277" y="1710915"/>
            <a:ext cx="5872984" cy="3749727"/>
          </a:xfrm>
        </p:spPr>
      </p:pic>
      <p:sp>
        <p:nvSpPr>
          <p:cNvPr id="4" name="Text Placeholder 3"/>
          <p:cNvSpPr>
            <a:spLocks noGrp="1"/>
          </p:cNvSpPr>
          <p:nvPr>
            <p:ph type="body" sz="half" idx="2"/>
          </p:nvPr>
        </p:nvSpPr>
        <p:spPr/>
        <p:txBody>
          <a:bodyPr>
            <a:normAutofit lnSpcReduction="10000"/>
          </a:bodyPr>
          <a:lstStyle/>
          <a:p>
            <a:pPr algn="l"/>
            <a:r>
              <a:rPr lang="en-US" dirty="0" smtClean="0"/>
              <a:t>The telegram did not come along until the 1840s, when inventor Samuel F.B. Morse brought the idea to the United States from France – stole the idea, I should say.  Morse would go on to become one of the wealthiest men in America by patenting the telegraph and controlling companies which built the telegraph wires.  Everywhere the railroads went, the telegraph was soon to follow. </a:t>
            </a:r>
            <a:endParaRPr lang="en-US" dirty="0"/>
          </a:p>
        </p:txBody>
      </p:sp>
    </p:spTree>
    <p:extLst>
      <p:ext uri="{BB962C8B-B14F-4D97-AF65-F5344CB8AC3E}">
        <p14:creationId xmlns:p14="http://schemas.microsoft.com/office/powerpoint/2010/main" val="31991643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Samuel F.B. Morse</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60560" y="1464626"/>
            <a:ext cx="6080367" cy="4137684"/>
          </a:xfrm>
        </p:spPr>
      </p:pic>
      <p:sp>
        <p:nvSpPr>
          <p:cNvPr id="4" name="Text Placeholder 3"/>
          <p:cNvSpPr>
            <a:spLocks noGrp="1"/>
          </p:cNvSpPr>
          <p:nvPr>
            <p:ph type="body" sz="half" idx="2"/>
          </p:nvPr>
        </p:nvSpPr>
        <p:spPr/>
        <p:txBody>
          <a:bodyPr>
            <a:normAutofit lnSpcReduction="10000"/>
          </a:bodyPr>
          <a:lstStyle/>
          <a:p>
            <a:pPr algn="l"/>
            <a:r>
              <a:rPr lang="en-US" dirty="0" smtClean="0"/>
              <a:t>Samuel F. B. Morse went to Paris in the 1840s in order to learn to be a painter.  He was pretty good!  You can see some of his work at the Chrysler Museum in Norfolk. He became a household name, though, not for his art, but for his invention.  He demonstrated his machine by sending a message from Washington, D.C. to Baltimore and back: “What Hath God Wrought?” </a:t>
            </a:r>
            <a:endParaRPr lang="en-US" dirty="0"/>
          </a:p>
        </p:txBody>
      </p:sp>
    </p:spTree>
    <p:extLst>
      <p:ext uri="{BB962C8B-B14F-4D97-AF65-F5344CB8AC3E}">
        <p14:creationId xmlns:p14="http://schemas.microsoft.com/office/powerpoint/2010/main" val="22485168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Trail of Tears</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15107" y="1897933"/>
            <a:ext cx="6049730" cy="3614225"/>
          </a:xfrm>
        </p:spPr>
      </p:pic>
      <p:sp>
        <p:nvSpPr>
          <p:cNvPr id="4" name="Text Placeholder 3"/>
          <p:cNvSpPr>
            <a:spLocks noGrp="1"/>
          </p:cNvSpPr>
          <p:nvPr>
            <p:ph type="body" sz="half" idx="2"/>
          </p:nvPr>
        </p:nvSpPr>
        <p:spPr>
          <a:xfrm>
            <a:off x="1293811" y="3031065"/>
            <a:ext cx="3767586" cy="2584124"/>
          </a:xfrm>
        </p:spPr>
        <p:txBody>
          <a:bodyPr>
            <a:normAutofit/>
          </a:bodyPr>
          <a:lstStyle/>
          <a:p>
            <a:pPr algn="l"/>
            <a:r>
              <a:rPr lang="en-US" dirty="0" smtClean="0"/>
              <a:t>In 1837, the Cherokee Nation was forced to relocate from Georgia to Oklahoma – in spite of the fact that the Supreme Court had clearly ruled in favor of the tribe with their Worcester V. Georgia decision in 1832.  Andrew Jackson defied the Supreme Court, and his successor, Martin Van Buren, did nothing to intervene either.  Well over 4000 Cherokees – a quarter of the tribe – died during the Trail of Tears. </a:t>
            </a:r>
            <a:endParaRPr lang="en-US" dirty="0"/>
          </a:p>
        </p:txBody>
      </p:sp>
    </p:spTree>
    <p:extLst>
      <p:ext uri="{BB962C8B-B14F-4D97-AF65-F5344CB8AC3E}">
        <p14:creationId xmlns:p14="http://schemas.microsoft.com/office/powerpoint/2010/main" val="7514381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93809" y="2125134"/>
            <a:ext cx="3718455" cy="681566"/>
          </a:xfrm>
        </p:spPr>
        <p:txBody>
          <a:bodyPr/>
          <a:lstStyle/>
          <a:p>
            <a:r>
              <a:rPr lang="en-US" dirty="0" smtClean="0"/>
              <a:t>The Louisiana Territory</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53038" y="2465917"/>
            <a:ext cx="5757862" cy="3518693"/>
          </a:xfrm>
        </p:spPr>
      </p:pic>
      <p:sp>
        <p:nvSpPr>
          <p:cNvPr id="6" name="Text Placeholder 5"/>
          <p:cNvSpPr>
            <a:spLocks noGrp="1"/>
          </p:cNvSpPr>
          <p:nvPr>
            <p:ph type="body" sz="half" idx="2"/>
          </p:nvPr>
        </p:nvSpPr>
        <p:spPr>
          <a:xfrm>
            <a:off x="1293810" y="3031065"/>
            <a:ext cx="3718455" cy="3217335"/>
          </a:xfrm>
        </p:spPr>
        <p:txBody>
          <a:bodyPr>
            <a:normAutofit/>
          </a:bodyPr>
          <a:lstStyle/>
          <a:p>
            <a:pPr algn="l"/>
            <a:r>
              <a:rPr lang="en-US" dirty="0" smtClean="0"/>
              <a:t>Acquired by Thomas Jefferson in 1803, the Louisiana Purchase was one of the best real estate transactions in all American history – $15 Million for the entire Louisiana Territory.  The land acquisition fit in well with Jefferson’s vision of America: he wanted a nation of citizen farmers.  However, in order to get the land, he had to violate his ideas about the Presidency under the Constitution.   Jefferson worried that the President may usurp power if he claimed powers not explained in the Constitution. </a:t>
            </a:r>
            <a:endParaRPr lang="en-US" dirty="0"/>
          </a:p>
        </p:txBody>
      </p:sp>
    </p:spTree>
    <p:extLst>
      <p:ext uri="{BB962C8B-B14F-4D97-AF65-F5344CB8AC3E}">
        <p14:creationId xmlns:p14="http://schemas.microsoft.com/office/powerpoint/2010/main" val="17558169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Missouri Compromise</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47682" y="1959146"/>
            <a:ext cx="6009381" cy="3823468"/>
          </a:xfrm>
        </p:spPr>
      </p:pic>
      <p:sp>
        <p:nvSpPr>
          <p:cNvPr id="4" name="Text Placeholder 3"/>
          <p:cNvSpPr>
            <a:spLocks noGrp="1"/>
          </p:cNvSpPr>
          <p:nvPr>
            <p:ph type="body" sz="half" idx="2"/>
          </p:nvPr>
        </p:nvSpPr>
        <p:spPr>
          <a:xfrm>
            <a:off x="1293811" y="3031064"/>
            <a:ext cx="3718455" cy="2931853"/>
          </a:xfrm>
        </p:spPr>
        <p:txBody>
          <a:bodyPr/>
          <a:lstStyle/>
          <a:p>
            <a:pPr marL="342900" indent="-342900" algn="l">
              <a:buAutoNum type="arabicPeriod"/>
            </a:pPr>
            <a:r>
              <a:rPr lang="en-US" dirty="0" smtClean="0"/>
              <a:t>Maine entered the United States as a free state in 1820.  (It had been a part of Massachusetts previously.) </a:t>
            </a:r>
          </a:p>
          <a:p>
            <a:pPr marL="342900" indent="-342900" algn="l">
              <a:buAutoNum type="arabicPeriod"/>
            </a:pPr>
            <a:r>
              <a:rPr lang="en-US" dirty="0" smtClean="0"/>
              <a:t>Missouri entered the Union as a slave state. </a:t>
            </a:r>
          </a:p>
          <a:p>
            <a:pPr marL="342900" indent="-342900" algn="l">
              <a:buAutoNum type="arabicPeriod"/>
            </a:pPr>
            <a:r>
              <a:rPr lang="en-US" dirty="0" smtClean="0"/>
              <a:t>A line was drawn at 36°30’ N latitude – the southern boundary of Missouri.  North of the line, slavery was prohibited.  South of the line, slavery would be permitted. </a:t>
            </a:r>
            <a:endParaRPr lang="en-US" dirty="0"/>
          </a:p>
        </p:txBody>
      </p:sp>
    </p:spTree>
    <p:extLst>
      <p:ext uri="{BB962C8B-B14F-4D97-AF65-F5344CB8AC3E}">
        <p14:creationId xmlns:p14="http://schemas.microsoft.com/office/powerpoint/2010/main" val="34173458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Monroe Doctrine</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18138" y="1510109"/>
            <a:ext cx="6090195" cy="4272505"/>
          </a:xfrm>
        </p:spPr>
      </p:pic>
      <p:sp>
        <p:nvSpPr>
          <p:cNvPr id="4" name="Text Placeholder 3"/>
          <p:cNvSpPr>
            <a:spLocks noGrp="1"/>
          </p:cNvSpPr>
          <p:nvPr>
            <p:ph type="body" sz="half" idx="2"/>
          </p:nvPr>
        </p:nvSpPr>
        <p:spPr>
          <a:xfrm>
            <a:off x="1293811" y="3031064"/>
            <a:ext cx="3986527" cy="2571245"/>
          </a:xfrm>
        </p:spPr>
        <p:txBody>
          <a:bodyPr/>
          <a:lstStyle/>
          <a:p>
            <a:pPr algn="l"/>
            <a:r>
              <a:rPr lang="en-US" dirty="0" smtClean="0"/>
              <a:t>In the Monroe Doctrine, issued on December 2</a:t>
            </a:r>
            <a:r>
              <a:rPr lang="en-US" baseline="30000" dirty="0" smtClean="0"/>
              <a:t>nd</a:t>
            </a:r>
            <a:r>
              <a:rPr lang="en-US" dirty="0" smtClean="0"/>
              <a:t>, 1823, the United States announced to the world our intentions to dominate the Western Hemisphere.  We stated that – as always – we would stay out of the affairs of Europe.  But now, we claimed, European nations would no longer be able to claim new colonies in North America, South America, or the Caribbean.  Moreover, we would support the new American republics in South American and the Caribbean. </a:t>
            </a:r>
            <a:endParaRPr lang="en-US" dirty="0"/>
          </a:p>
        </p:txBody>
      </p:sp>
    </p:spTree>
    <p:extLst>
      <p:ext uri="{BB962C8B-B14F-4D97-AF65-F5344CB8AC3E}">
        <p14:creationId xmlns:p14="http://schemas.microsoft.com/office/powerpoint/2010/main" val="35935531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Settling of Texas: </a:t>
            </a:r>
            <a:br>
              <a:rPr lang="en-US" dirty="0" smtClean="0"/>
            </a:br>
            <a:r>
              <a:rPr lang="en-US" dirty="0" smtClean="0"/>
              <a:t>Stephen F. Austin</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86956" y="772284"/>
            <a:ext cx="5624400" cy="5126239"/>
          </a:xfrm>
        </p:spPr>
      </p:pic>
      <p:sp>
        <p:nvSpPr>
          <p:cNvPr id="4" name="Text Placeholder 3"/>
          <p:cNvSpPr>
            <a:spLocks noGrp="1"/>
          </p:cNvSpPr>
          <p:nvPr>
            <p:ph type="body" sz="half" idx="2"/>
          </p:nvPr>
        </p:nvSpPr>
        <p:spPr>
          <a:xfrm>
            <a:off x="1293811" y="3031065"/>
            <a:ext cx="3973648" cy="2764428"/>
          </a:xfrm>
        </p:spPr>
        <p:txBody>
          <a:bodyPr>
            <a:normAutofit/>
          </a:bodyPr>
          <a:lstStyle/>
          <a:p>
            <a:pPr algn="l"/>
            <a:r>
              <a:rPr lang="en-US" dirty="0" smtClean="0"/>
              <a:t>At the invitation of the Mexican government, Stephen F. Austin brought close to 300 families to </a:t>
            </a:r>
            <a:r>
              <a:rPr lang="en-US" dirty="0" err="1" smtClean="0"/>
              <a:t>Tejas</a:t>
            </a:r>
            <a:r>
              <a:rPr lang="en-US" dirty="0" smtClean="0"/>
              <a:t>, the northernmost province of Texas, in order to settle the region.  They promised to pledge allegiance to Mexico, to attend the Catholic Church, and not to bring their slaves.  They lied on every count, and before too very long, and independence movement was brewing.  Santa Anna would try to put this down in the 1830s, but not successfully. </a:t>
            </a:r>
            <a:endParaRPr lang="en-US" dirty="0"/>
          </a:p>
        </p:txBody>
      </p:sp>
    </p:spTree>
    <p:extLst>
      <p:ext uri="{BB962C8B-B14F-4D97-AF65-F5344CB8AC3E}">
        <p14:creationId xmlns:p14="http://schemas.microsoft.com/office/powerpoint/2010/main" val="27673864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Texas Wins Independence: Sam Houston</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55275" y="1768154"/>
            <a:ext cx="5795679" cy="3589457"/>
          </a:xfrm>
        </p:spPr>
      </p:pic>
      <p:sp>
        <p:nvSpPr>
          <p:cNvPr id="4" name="Text Placeholder 3"/>
          <p:cNvSpPr>
            <a:spLocks noGrp="1"/>
          </p:cNvSpPr>
          <p:nvPr>
            <p:ph type="body" sz="half" idx="2"/>
          </p:nvPr>
        </p:nvSpPr>
        <p:spPr/>
        <p:txBody>
          <a:bodyPr/>
          <a:lstStyle/>
          <a:p>
            <a:pPr algn="l"/>
            <a:r>
              <a:rPr lang="en-US" dirty="0" smtClean="0"/>
              <a:t>Texas won its independence in the year 1836, after a bitter and bloody war against Mexico.  They had suffered ghastly losses at places like the Alamo and Goliad.  Yet, through persistence and a stroke of good luck, they were able to win a victory over Santa Anna and his soldiers along the San Jacinto River, and they forced him to sign a treaty granting Texas its independence. </a:t>
            </a:r>
            <a:endParaRPr lang="en-US" dirty="0"/>
          </a:p>
        </p:txBody>
      </p:sp>
    </p:spTree>
    <p:extLst>
      <p:ext uri="{BB962C8B-B14F-4D97-AF65-F5344CB8AC3E}">
        <p14:creationId xmlns:p14="http://schemas.microsoft.com/office/powerpoint/2010/main" val="34915893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 Houston</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81599" y="757973"/>
            <a:ext cx="3341195" cy="5171811"/>
          </a:xfrm>
        </p:spPr>
      </p:pic>
      <p:sp>
        <p:nvSpPr>
          <p:cNvPr id="4" name="Text Placeholder 3"/>
          <p:cNvSpPr>
            <a:spLocks noGrp="1"/>
          </p:cNvSpPr>
          <p:nvPr>
            <p:ph type="body" sz="half" idx="2"/>
          </p:nvPr>
        </p:nvSpPr>
        <p:spPr>
          <a:xfrm>
            <a:off x="1293811" y="3031064"/>
            <a:ext cx="4076679" cy="2751549"/>
          </a:xfrm>
        </p:spPr>
        <p:txBody>
          <a:bodyPr>
            <a:normAutofit lnSpcReduction="10000"/>
          </a:bodyPr>
          <a:lstStyle/>
          <a:p>
            <a:pPr algn="l"/>
            <a:r>
              <a:rPr lang="en-US" dirty="0" smtClean="0"/>
              <a:t>Born in Virginia, Sam Houston established a reputation for himself by moving West to Tennessee and winning the governorship based on his record as a war hero during the War of 1812.  But his career ran off the tracks when his wife left him and he turned to alcohol.  Drifting West to Texas, he was drawn into the Texas War for Independence.  Eventually he outmaneuvered Santa Anna and helped Texas to establish an independent republic during the 1830s and 1840s – and he served at the nation’s President.</a:t>
            </a:r>
            <a:endParaRPr lang="en-US" dirty="0"/>
          </a:p>
        </p:txBody>
      </p:sp>
    </p:spTree>
    <p:extLst>
      <p:ext uri="{BB962C8B-B14F-4D97-AF65-F5344CB8AC3E}">
        <p14:creationId xmlns:p14="http://schemas.microsoft.com/office/powerpoint/2010/main" val="9246046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Santa Anna</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26986" y="851882"/>
            <a:ext cx="3444294" cy="4909951"/>
          </a:xfrm>
        </p:spPr>
      </p:pic>
      <p:sp>
        <p:nvSpPr>
          <p:cNvPr id="4" name="Text Placeholder 3"/>
          <p:cNvSpPr>
            <a:spLocks noGrp="1"/>
          </p:cNvSpPr>
          <p:nvPr>
            <p:ph type="body" sz="half" idx="2"/>
          </p:nvPr>
        </p:nvSpPr>
        <p:spPr>
          <a:xfrm>
            <a:off x="1293811" y="3031065"/>
            <a:ext cx="4244104" cy="2700034"/>
          </a:xfrm>
        </p:spPr>
        <p:txBody>
          <a:bodyPr>
            <a:normAutofit/>
          </a:bodyPr>
          <a:lstStyle/>
          <a:p>
            <a:pPr algn="l"/>
            <a:r>
              <a:rPr lang="en-US" dirty="0" smtClean="0"/>
              <a:t>Santa Anna was a dictator who took control of Mexico during the 1830s.  His attempt to put down the revolution in Texas was executed with brutality – murdering all of the defenders of the Alamo and scores of Texans at Goliad.  Eventually, he was captured at the Battle of San Jacinto by Sam Houston, and forced to surrender both his army and the northern provinces of his nation. He would be captured by the United States Army during the Mexican-American War of the 1840s. </a:t>
            </a:r>
            <a:endParaRPr lang="en-US" dirty="0"/>
          </a:p>
        </p:txBody>
      </p:sp>
    </p:spTree>
    <p:extLst>
      <p:ext uri="{BB962C8B-B14F-4D97-AF65-F5344CB8AC3E}">
        <p14:creationId xmlns:p14="http://schemas.microsoft.com/office/powerpoint/2010/main" val="39053984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Alamo</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56775" y="1822874"/>
            <a:ext cx="5918394" cy="3921103"/>
          </a:xfrm>
        </p:spPr>
      </p:pic>
      <p:sp>
        <p:nvSpPr>
          <p:cNvPr id="4" name="Text Placeholder 3"/>
          <p:cNvSpPr>
            <a:spLocks noGrp="1"/>
          </p:cNvSpPr>
          <p:nvPr>
            <p:ph type="body" sz="half" idx="2"/>
          </p:nvPr>
        </p:nvSpPr>
        <p:spPr>
          <a:xfrm>
            <a:off x="1293811" y="3031064"/>
            <a:ext cx="3896375" cy="2803065"/>
          </a:xfrm>
        </p:spPr>
        <p:txBody>
          <a:bodyPr>
            <a:normAutofit lnSpcReduction="10000"/>
          </a:bodyPr>
          <a:lstStyle/>
          <a:p>
            <a:pPr algn="l"/>
            <a:r>
              <a:rPr lang="en-US" dirty="0" smtClean="0"/>
              <a:t>Santa Anna attacked this small Spanish Mission in 1835, with thousands of soldiers.  It was defended by only around 150 or so Texans all of whom were resolved that they would fight to the death rather than surrender to Santa Anna.  They inflicted heavy casualties on Santa Anna’s army; however, before the end of the battle, every man defending the Alamo – including commander William Travis, Davey Crockett, and Jim Bowie – was killed.  “Remember the Alamo!” was the battle cry of the Texans for the remainder of the war. </a:t>
            </a:r>
            <a:endParaRPr lang="en-US" dirty="0"/>
          </a:p>
        </p:txBody>
      </p:sp>
    </p:spTree>
    <p:extLst>
      <p:ext uri="{BB962C8B-B14F-4D97-AF65-F5344CB8AC3E}">
        <p14:creationId xmlns:p14="http://schemas.microsoft.com/office/powerpoint/2010/main" val="21124435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Goliad</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77625" y="2496355"/>
            <a:ext cx="5280339" cy="3080198"/>
          </a:xfrm>
        </p:spPr>
      </p:pic>
      <p:sp>
        <p:nvSpPr>
          <p:cNvPr id="4" name="Text Placeholder 3"/>
          <p:cNvSpPr>
            <a:spLocks noGrp="1"/>
          </p:cNvSpPr>
          <p:nvPr>
            <p:ph type="body" sz="half" idx="2"/>
          </p:nvPr>
        </p:nvSpPr>
        <p:spPr>
          <a:xfrm>
            <a:off x="1293811" y="3031064"/>
            <a:ext cx="4050921" cy="2751549"/>
          </a:xfrm>
        </p:spPr>
        <p:txBody>
          <a:bodyPr>
            <a:normAutofit/>
          </a:bodyPr>
          <a:lstStyle/>
          <a:p>
            <a:pPr algn="l"/>
            <a:r>
              <a:rPr lang="en-US" dirty="0" smtClean="0"/>
              <a:t>Goliad was another massacre in Texas, carried out at the hands of the Mexican Army.  Close to 435 Texans who had been captured by the Mexican Army during fighting at the Battle of </a:t>
            </a:r>
            <a:r>
              <a:rPr lang="en-US" dirty="0" err="1" smtClean="0"/>
              <a:t>Coleto</a:t>
            </a:r>
            <a:r>
              <a:rPr lang="en-US" dirty="0" smtClean="0"/>
              <a:t> were executed as pirates on orders from Santa Anna – despite pleas for clemency by their captors at Goliad.  The men, however, would be shot in cold blood, and the survivors were either knifed or clubbed to death. </a:t>
            </a:r>
            <a:endParaRPr lang="en-US" dirty="0"/>
          </a:p>
        </p:txBody>
      </p:sp>
    </p:spTree>
    <p:extLst>
      <p:ext uri="{BB962C8B-B14F-4D97-AF65-F5344CB8AC3E}">
        <p14:creationId xmlns:p14="http://schemas.microsoft.com/office/powerpoint/2010/main" val="29561806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San Jacinto</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99197" y="1919483"/>
            <a:ext cx="5998944" cy="3734342"/>
          </a:xfrm>
        </p:spPr>
      </p:pic>
      <p:sp>
        <p:nvSpPr>
          <p:cNvPr id="4" name="Text Placeholder 3"/>
          <p:cNvSpPr>
            <a:spLocks noGrp="1"/>
          </p:cNvSpPr>
          <p:nvPr>
            <p:ph type="body" sz="half" idx="2"/>
          </p:nvPr>
        </p:nvSpPr>
        <p:spPr>
          <a:xfrm>
            <a:off x="1293811" y="3031064"/>
            <a:ext cx="3819102" cy="2725791"/>
          </a:xfrm>
        </p:spPr>
        <p:txBody>
          <a:bodyPr>
            <a:normAutofit lnSpcReduction="10000"/>
          </a:bodyPr>
          <a:lstStyle/>
          <a:p>
            <a:pPr algn="l"/>
            <a:r>
              <a:rPr lang="en-US" dirty="0" smtClean="0"/>
              <a:t>Sam Houston and the Texas Army took their revenge at the Battle of San Jacinto.  Catching the Mexican Army off guard as they settled in for their siesta, Houston organized a surprise attack which force the Army into a panicked retreat.  The Texans then massacred most of Santa Anna’s Army.  Houston, who was shot in the leg during the Battle of San Jacinto, forced Santa Anna to sign a treaty granting Texas its independence at the conclusion of the battle. </a:t>
            </a:r>
            <a:endParaRPr lang="en-US" dirty="0"/>
          </a:p>
        </p:txBody>
      </p:sp>
    </p:spTree>
    <p:extLst>
      <p:ext uri="{BB962C8B-B14F-4D97-AF65-F5344CB8AC3E}">
        <p14:creationId xmlns:p14="http://schemas.microsoft.com/office/powerpoint/2010/main" val="16403126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Oregon Trail</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18138" y="1604580"/>
            <a:ext cx="5470525" cy="3648840"/>
          </a:xfrm>
        </p:spPr>
      </p:pic>
      <p:sp>
        <p:nvSpPr>
          <p:cNvPr id="4" name="Text Placeholder 3"/>
          <p:cNvSpPr>
            <a:spLocks noGrp="1"/>
          </p:cNvSpPr>
          <p:nvPr>
            <p:ph type="body" sz="half" idx="2"/>
          </p:nvPr>
        </p:nvSpPr>
        <p:spPr/>
        <p:txBody>
          <a:bodyPr>
            <a:normAutofit lnSpcReduction="10000"/>
          </a:bodyPr>
          <a:lstStyle/>
          <a:p>
            <a:pPr algn="l"/>
            <a:r>
              <a:rPr lang="en-US" dirty="0" smtClean="0"/>
              <a:t>Tens of thousands of people left from Independence, Missouri and trekked to points west along the Oregon Trail during the 1840s.  (Many died along the way.)  By the end of the 1840s, Americans outnumbered English people in the Oregon Territory by about 10 to 1.  The United States would sign a treaty claiming all of the land in the Oregon Country South of the 49° N latitude line in 1846.  </a:t>
            </a:r>
            <a:endParaRPr lang="en-US" dirty="0"/>
          </a:p>
        </p:txBody>
      </p:sp>
    </p:spTree>
    <p:extLst>
      <p:ext uri="{BB962C8B-B14F-4D97-AF65-F5344CB8AC3E}">
        <p14:creationId xmlns:p14="http://schemas.microsoft.com/office/powerpoint/2010/main" val="821872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Thomas Jefferson</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64859" y="736262"/>
            <a:ext cx="4504205" cy="5156538"/>
          </a:xfrm>
        </p:spPr>
      </p:pic>
      <p:sp>
        <p:nvSpPr>
          <p:cNvPr id="4" name="Text Placeholder 3"/>
          <p:cNvSpPr>
            <a:spLocks noGrp="1"/>
          </p:cNvSpPr>
          <p:nvPr>
            <p:ph type="body" sz="half" idx="2"/>
          </p:nvPr>
        </p:nvSpPr>
        <p:spPr>
          <a:xfrm>
            <a:off x="1293811" y="3031064"/>
            <a:ext cx="3938589" cy="2683935"/>
          </a:xfrm>
        </p:spPr>
        <p:txBody>
          <a:bodyPr>
            <a:normAutofit/>
          </a:bodyPr>
          <a:lstStyle/>
          <a:p>
            <a:pPr algn="l"/>
            <a:r>
              <a:rPr lang="en-US" dirty="0" smtClean="0"/>
              <a:t>Thomas Jefferson never even saw the West, and yet, he was responsible for Americans rapid expansion towards the territories.  First, he purchased the Louisiana Territory in 1803.  Then, in an attempt to find the Northwest Passage and establish trade with Native American tribes in the West, he sent Lewis and Clark and the Corps of Discovery to explore the West – all the way from the Missouri River Valley to the Pacific Coast. </a:t>
            </a:r>
            <a:endParaRPr lang="en-US" dirty="0"/>
          </a:p>
        </p:txBody>
      </p:sp>
    </p:spTree>
    <p:extLst>
      <p:ext uri="{BB962C8B-B14F-4D97-AF65-F5344CB8AC3E}">
        <p14:creationId xmlns:p14="http://schemas.microsoft.com/office/powerpoint/2010/main" val="2864452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Mormon Trail</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18138" y="1718638"/>
            <a:ext cx="5470525" cy="3420725"/>
          </a:xfrm>
        </p:spPr>
      </p:pic>
      <p:sp>
        <p:nvSpPr>
          <p:cNvPr id="4" name="Text Placeholder 3"/>
          <p:cNvSpPr>
            <a:spLocks noGrp="1"/>
          </p:cNvSpPr>
          <p:nvPr>
            <p:ph type="body" sz="half" idx="2"/>
          </p:nvPr>
        </p:nvSpPr>
        <p:spPr/>
        <p:txBody>
          <a:bodyPr>
            <a:normAutofit lnSpcReduction="10000"/>
          </a:bodyPr>
          <a:lstStyle/>
          <a:p>
            <a:pPr algn="l"/>
            <a:r>
              <a:rPr lang="en-US" dirty="0" smtClean="0"/>
              <a:t>The Mormon Trail started in Nauvoo, Illinois originally, and moved out into the Great Salt Lake Basin.  The Mormon Church was persecuted in the East, and left the boundaries of the United States in order to establish a homeland for themselves which they called “Deseret.”  It became Utah – the “Beehive” State, so-called because of the industrious labor of the Church of Jesus Christ of Latter Day Saints.</a:t>
            </a:r>
            <a:endParaRPr lang="en-US" dirty="0"/>
          </a:p>
        </p:txBody>
      </p:sp>
    </p:spTree>
    <p:extLst>
      <p:ext uri="{BB962C8B-B14F-4D97-AF65-F5344CB8AC3E}">
        <p14:creationId xmlns:p14="http://schemas.microsoft.com/office/powerpoint/2010/main" val="25235730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Joseph Smith</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40964" y="982663"/>
            <a:ext cx="3424872" cy="4892675"/>
          </a:xfrm>
        </p:spPr>
      </p:pic>
      <p:sp>
        <p:nvSpPr>
          <p:cNvPr id="4" name="Text Placeholder 3"/>
          <p:cNvSpPr>
            <a:spLocks noGrp="1"/>
          </p:cNvSpPr>
          <p:nvPr>
            <p:ph type="body" sz="half" idx="2"/>
          </p:nvPr>
        </p:nvSpPr>
        <p:spPr>
          <a:xfrm>
            <a:off x="1293811" y="3031064"/>
            <a:ext cx="4733502" cy="3047764"/>
          </a:xfrm>
        </p:spPr>
        <p:txBody>
          <a:bodyPr>
            <a:normAutofit lnSpcReduction="10000"/>
          </a:bodyPr>
          <a:lstStyle/>
          <a:p>
            <a:pPr algn="l"/>
            <a:r>
              <a:rPr lang="en-US" dirty="0" smtClean="0"/>
              <a:t>Joseph Smith was the founder of the Mormon Church.  He claimed that he had discovered two golden tablets, then translated the peculiar script on the tablets with the help of angels.  Smith would make several other revelations regarding the Book of Mormon as the church evolved.  When he embraced the notion of polygamy, he and his followers encountered serious resistance from American communities.  Chased from New York to Ohio to Missouri to Illinois, Smith still attempted to found a temple for his church. Indeed, he went so far as to run for President of the United States.  He and his brother Hiram were killed in 1844 at Nauvoo, IL by an enraged mob.  Brigham Young would lead the Mormons west. </a:t>
            </a:r>
            <a:endParaRPr lang="en-US" dirty="0"/>
          </a:p>
        </p:txBody>
      </p:sp>
    </p:spTree>
    <p:extLst>
      <p:ext uri="{BB962C8B-B14F-4D97-AF65-F5344CB8AC3E}">
        <p14:creationId xmlns:p14="http://schemas.microsoft.com/office/powerpoint/2010/main" val="25759137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Brigham Young</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19786" y="982663"/>
            <a:ext cx="3267228" cy="4892675"/>
          </a:xfrm>
        </p:spPr>
      </p:pic>
      <p:sp>
        <p:nvSpPr>
          <p:cNvPr id="4" name="Text Placeholder 3"/>
          <p:cNvSpPr>
            <a:spLocks noGrp="1"/>
          </p:cNvSpPr>
          <p:nvPr>
            <p:ph type="body" sz="half" idx="2"/>
          </p:nvPr>
        </p:nvSpPr>
        <p:spPr>
          <a:xfrm>
            <a:off x="1293811" y="3031065"/>
            <a:ext cx="4192589" cy="2764428"/>
          </a:xfrm>
        </p:spPr>
        <p:txBody>
          <a:bodyPr>
            <a:normAutofit lnSpcReduction="10000"/>
          </a:bodyPr>
          <a:lstStyle/>
          <a:p>
            <a:pPr algn="l"/>
            <a:r>
              <a:rPr lang="en-US" dirty="0" smtClean="0"/>
              <a:t>Brigham Young led the Mormon people to the Far West, establishing the Deseret Territory around the Great Salt Lake Basin.  When they went west, they were not conquering the territory for America, but rather, attempting to escape religious persecution in America.  The Church quickly made the arid land of the region productive, irrigated the fields, planted trees, and made a community of faith.  Brigham Young University, established in Provo, Utah, today, is the flagship school of the Mormon faith currently. </a:t>
            </a:r>
            <a:endParaRPr lang="en-US" dirty="0"/>
          </a:p>
        </p:txBody>
      </p:sp>
    </p:spTree>
    <p:extLst>
      <p:ext uri="{BB962C8B-B14F-4D97-AF65-F5344CB8AC3E}">
        <p14:creationId xmlns:p14="http://schemas.microsoft.com/office/powerpoint/2010/main" val="18242670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Annexation of Texas</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1476" y="747488"/>
            <a:ext cx="4082431" cy="5447249"/>
          </a:xfrm>
        </p:spPr>
      </p:pic>
      <p:sp>
        <p:nvSpPr>
          <p:cNvPr id="4" name="Text Placeholder 3"/>
          <p:cNvSpPr>
            <a:spLocks noGrp="1"/>
          </p:cNvSpPr>
          <p:nvPr>
            <p:ph type="body" sz="half" idx="2"/>
          </p:nvPr>
        </p:nvSpPr>
        <p:spPr>
          <a:xfrm>
            <a:off x="1293811" y="3031065"/>
            <a:ext cx="4488803" cy="2906096"/>
          </a:xfrm>
        </p:spPr>
        <p:txBody>
          <a:bodyPr/>
          <a:lstStyle/>
          <a:p>
            <a:pPr algn="l"/>
            <a:r>
              <a:rPr lang="en-US" dirty="0" smtClean="0"/>
              <a:t>For nine years, Texas existed as an independent republic.  The United States would not annex the new country, because of fears that it would escalate an already passionate debate over the future of slavery.  Anti-slavery Northerners feared that Texas might become three or four new slave states.  Southerners, meanwhile, wanted to be able to extend slavery to the West.  Pro-slavery Presidents John Tyler and James K. Polk annexed Texas and made it a state, respectively, in the year 1845.  Both men wanted to expand slavery to the West, and both viewed slavery as a positive good. </a:t>
            </a:r>
            <a:endParaRPr lang="en-US" dirty="0"/>
          </a:p>
        </p:txBody>
      </p:sp>
    </p:spTree>
    <p:extLst>
      <p:ext uri="{BB962C8B-B14F-4D97-AF65-F5344CB8AC3E}">
        <p14:creationId xmlns:p14="http://schemas.microsoft.com/office/powerpoint/2010/main" val="39125193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James K. Polk</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02422" y="1086186"/>
            <a:ext cx="3787797" cy="4829186"/>
          </a:xfrm>
        </p:spPr>
      </p:pic>
      <p:sp>
        <p:nvSpPr>
          <p:cNvPr id="4" name="Text Placeholder 3"/>
          <p:cNvSpPr>
            <a:spLocks noGrp="1"/>
          </p:cNvSpPr>
          <p:nvPr>
            <p:ph type="body" sz="half" idx="2"/>
          </p:nvPr>
        </p:nvSpPr>
        <p:spPr>
          <a:xfrm>
            <a:off x="1293811" y="3031064"/>
            <a:ext cx="4733502" cy="2983370"/>
          </a:xfrm>
        </p:spPr>
        <p:txBody>
          <a:bodyPr>
            <a:normAutofit/>
          </a:bodyPr>
          <a:lstStyle/>
          <a:p>
            <a:pPr algn="l"/>
            <a:r>
              <a:rPr lang="en-US" dirty="0" smtClean="0"/>
              <a:t>He ran for President in 1844 with the campaign slogan “Fifty-Four Forty or Fight!” a threatening stance towards England, from whom he wished to wretch away the entire Oregon Country.  He also claimed that he wanted to purchase California from Mexico, and would eventually wrest the entire Southwest from Mexico.  He made Texas a state, provoked a war against Mexico, won the war, and then forced the Mexican government to sign the Treaty of Guadalupe-Hidalgo.  The US took over the entire Southwest from Texas to California while he was the president of the United States from 1845 – 1849. </a:t>
            </a:r>
            <a:endParaRPr lang="en-US" dirty="0"/>
          </a:p>
        </p:txBody>
      </p:sp>
    </p:spTree>
    <p:extLst>
      <p:ext uri="{BB962C8B-B14F-4D97-AF65-F5344CB8AC3E}">
        <p14:creationId xmlns:p14="http://schemas.microsoft.com/office/powerpoint/2010/main" val="5018430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Manifest Destiny</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81479" y="1102054"/>
            <a:ext cx="5968140" cy="4538892"/>
          </a:xfrm>
        </p:spPr>
      </p:pic>
      <p:sp>
        <p:nvSpPr>
          <p:cNvPr id="4" name="Text Placeholder 3"/>
          <p:cNvSpPr>
            <a:spLocks noGrp="1"/>
          </p:cNvSpPr>
          <p:nvPr>
            <p:ph type="body" sz="half" idx="2"/>
          </p:nvPr>
        </p:nvSpPr>
        <p:spPr>
          <a:xfrm>
            <a:off x="875763" y="3031064"/>
            <a:ext cx="4314423" cy="2867460"/>
          </a:xfrm>
        </p:spPr>
        <p:txBody>
          <a:bodyPr>
            <a:normAutofit lnSpcReduction="10000"/>
          </a:bodyPr>
          <a:lstStyle/>
          <a:p>
            <a:pPr algn="l"/>
            <a:r>
              <a:rPr lang="en-US" dirty="0" smtClean="0"/>
              <a:t>“Manifest Destiny” means obvious future.  Most Americans believed that it was the obvious future of the United States to control all of the land between the Atlantic Ocean and the Pacific Ocean – and all the land from the Gulf of Mexico to Alaska.  In fact, Americans believed that by bringing democracy, capitalism, and the Christian faith to the people of these regions, we were creating a better life for them.  Witness Columbia, bringing light to the darkness!  The fact that Indians and the people of Mexico may have had their own version of civilization did not change American attitudes. </a:t>
            </a:r>
            <a:endParaRPr lang="en-US" dirty="0"/>
          </a:p>
        </p:txBody>
      </p:sp>
    </p:spTree>
    <p:extLst>
      <p:ext uri="{BB962C8B-B14F-4D97-AF65-F5344CB8AC3E}">
        <p14:creationId xmlns:p14="http://schemas.microsoft.com/office/powerpoint/2010/main" val="3785016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Mexican-American War</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12320" y="1958298"/>
            <a:ext cx="6072320" cy="3965984"/>
          </a:xfrm>
        </p:spPr>
      </p:pic>
      <p:sp>
        <p:nvSpPr>
          <p:cNvPr id="4" name="Text Placeholder 3"/>
          <p:cNvSpPr>
            <a:spLocks noGrp="1"/>
          </p:cNvSpPr>
          <p:nvPr>
            <p:ph type="body" sz="half" idx="2"/>
          </p:nvPr>
        </p:nvSpPr>
        <p:spPr>
          <a:xfrm>
            <a:off x="1030310" y="3031065"/>
            <a:ext cx="4198513" cy="2906096"/>
          </a:xfrm>
        </p:spPr>
        <p:txBody>
          <a:bodyPr>
            <a:normAutofit lnSpcReduction="10000"/>
          </a:bodyPr>
          <a:lstStyle/>
          <a:p>
            <a:pPr algn="l"/>
            <a:r>
              <a:rPr lang="en-US" dirty="0" smtClean="0"/>
              <a:t>The Mexican-American War consisted of three major parts</a:t>
            </a:r>
          </a:p>
          <a:p>
            <a:pPr marL="342900" indent="-342900" algn="l">
              <a:buAutoNum type="arabicPeriod"/>
            </a:pPr>
            <a:r>
              <a:rPr lang="en-US" dirty="0" smtClean="0"/>
              <a:t>A border war near the Rio Grande River, which American soldiers won decisively.  </a:t>
            </a:r>
          </a:p>
          <a:p>
            <a:pPr marL="342900" indent="-342900" algn="l">
              <a:buAutoNum type="arabicPeriod"/>
            </a:pPr>
            <a:r>
              <a:rPr lang="en-US" dirty="0" smtClean="0"/>
              <a:t>An amphibious landing at Veracruz which started a short march to Mexico City and victory for the American soldiers there. </a:t>
            </a:r>
          </a:p>
          <a:p>
            <a:pPr marL="342900" indent="-342900" algn="l">
              <a:buAutoNum type="arabicPeriod"/>
            </a:pPr>
            <a:r>
              <a:rPr lang="en-US" dirty="0" smtClean="0"/>
              <a:t>An attack on California, led by Stephen Kearney – which was not even necessary, because John C. Fremont had already won California for the United States.  </a:t>
            </a:r>
            <a:endParaRPr lang="en-US" dirty="0"/>
          </a:p>
        </p:txBody>
      </p:sp>
    </p:spTree>
    <p:extLst>
      <p:ext uri="{BB962C8B-B14F-4D97-AF65-F5344CB8AC3E}">
        <p14:creationId xmlns:p14="http://schemas.microsoft.com/office/powerpoint/2010/main" val="5276022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Treaty of </a:t>
            </a:r>
            <a:br>
              <a:rPr lang="en-US" dirty="0" smtClean="0"/>
            </a:br>
            <a:r>
              <a:rPr lang="en-US" dirty="0" smtClean="0"/>
              <a:t>Guadalupe-Hidalgo</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18138" y="1304613"/>
            <a:ext cx="5470525" cy="4248774"/>
          </a:xfrm>
        </p:spPr>
      </p:pic>
      <p:sp>
        <p:nvSpPr>
          <p:cNvPr id="4" name="Text Placeholder 3"/>
          <p:cNvSpPr>
            <a:spLocks noGrp="1"/>
          </p:cNvSpPr>
          <p:nvPr>
            <p:ph type="body" sz="half" idx="2"/>
          </p:nvPr>
        </p:nvSpPr>
        <p:spPr>
          <a:xfrm>
            <a:off x="953037" y="2975020"/>
            <a:ext cx="4404574" cy="2884867"/>
          </a:xfrm>
        </p:spPr>
        <p:txBody>
          <a:bodyPr>
            <a:normAutofit lnSpcReduction="10000"/>
          </a:bodyPr>
          <a:lstStyle/>
          <a:p>
            <a:pPr algn="l"/>
            <a:r>
              <a:rPr lang="en-US" dirty="0" smtClean="0"/>
              <a:t>This was the one sided treaty which ended the Mexican American War. </a:t>
            </a:r>
          </a:p>
          <a:p>
            <a:pPr marL="342900" indent="-342900" algn="l">
              <a:buAutoNum type="arabicPeriod"/>
            </a:pPr>
            <a:r>
              <a:rPr lang="en-US" dirty="0" smtClean="0"/>
              <a:t>The border between the United States and Mexico was confirmed as the Rio Grande River – which had origins as far north as Colorado. </a:t>
            </a:r>
          </a:p>
          <a:p>
            <a:pPr marL="342900" indent="-342900" algn="l">
              <a:buAutoNum type="arabicPeriod"/>
            </a:pPr>
            <a:r>
              <a:rPr lang="en-US" dirty="0" smtClean="0"/>
              <a:t>The Mexican Cession – including all of the territory from California to Texas – was taken over by the United States. </a:t>
            </a:r>
          </a:p>
          <a:p>
            <a:pPr marL="342900" indent="-342900" algn="l">
              <a:buAutoNum type="arabicPeriod"/>
            </a:pPr>
            <a:r>
              <a:rPr lang="en-US" dirty="0" smtClean="0"/>
              <a:t>The US paid Mexico $20 Million.  Which was a piddling amount of money for so valuable a place. </a:t>
            </a:r>
            <a:endParaRPr lang="en-US" dirty="0"/>
          </a:p>
        </p:txBody>
      </p:sp>
    </p:spTree>
    <p:extLst>
      <p:ext uri="{BB962C8B-B14F-4D97-AF65-F5344CB8AC3E}">
        <p14:creationId xmlns:p14="http://schemas.microsoft.com/office/powerpoint/2010/main" val="34441744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C. Fremont and </a:t>
            </a:r>
            <a:br>
              <a:rPr lang="en-US" dirty="0" smtClean="0"/>
            </a:br>
            <a:r>
              <a:rPr lang="en-US" dirty="0" smtClean="0"/>
              <a:t>the Bear Flag Republic</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02229" y="1837576"/>
            <a:ext cx="5928192" cy="3700339"/>
          </a:xfrm>
        </p:spPr>
      </p:pic>
      <p:sp>
        <p:nvSpPr>
          <p:cNvPr id="4" name="Text Placeholder 3"/>
          <p:cNvSpPr>
            <a:spLocks noGrp="1"/>
          </p:cNvSpPr>
          <p:nvPr>
            <p:ph type="body" sz="half" idx="2"/>
          </p:nvPr>
        </p:nvSpPr>
        <p:spPr>
          <a:xfrm>
            <a:off x="1094705" y="3031064"/>
            <a:ext cx="4095482" cy="2738671"/>
          </a:xfrm>
        </p:spPr>
        <p:txBody>
          <a:bodyPr/>
          <a:lstStyle/>
          <a:p>
            <a:pPr algn="l"/>
            <a:r>
              <a:rPr lang="en-US" dirty="0" smtClean="0"/>
              <a:t>California was very, very briefly it’s own country.  During the Mexican-American War, John C. Fremont organized Americans in the area to take over California from the provincial government of Mexico.  They held down the fort for a week or so, until Stephen Kearney arrived with the United States Army to formally take over the region, which became a part of the US in 1848 with the treaty of Guadalupe-Hidalgo.  It was a state by 1850 thanks to the California Gold Rush. </a:t>
            </a:r>
            <a:endParaRPr lang="en-US" dirty="0"/>
          </a:p>
        </p:txBody>
      </p:sp>
    </p:spTree>
    <p:extLst>
      <p:ext uri="{BB962C8B-B14F-4D97-AF65-F5344CB8AC3E}">
        <p14:creationId xmlns:p14="http://schemas.microsoft.com/office/powerpoint/2010/main" val="26326214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Oregon Treaty</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87743" y="982663"/>
            <a:ext cx="3303231" cy="5161298"/>
          </a:xfrm>
        </p:spPr>
      </p:pic>
      <p:sp>
        <p:nvSpPr>
          <p:cNvPr id="4" name="Text Placeholder 3"/>
          <p:cNvSpPr>
            <a:spLocks noGrp="1"/>
          </p:cNvSpPr>
          <p:nvPr>
            <p:ph type="body" sz="half" idx="2"/>
          </p:nvPr>
        </p:nvSpPr>
        <p:spPr>
          <a:xfrm>
            <a:off x="1293811" y="3031064"/>
            <a:ext cx="4875169" cy="2983370"/>
          </a:xfrm>
        </p:spPr>
        <p:txBody>
          <a:bodyPr>
            <a:normAutofit/>
          </a:bodyPr>
          <a:lstStyle/>
          <a:p>
            <a:pPr algn="l"/>
            <a:r>
              <a:rPr lang="en-US" dirty="0" smtClean="0"/>
              <a:t>Signed in 1846, the Oregon Treaty was an agreement with England to divide the Oregon Country essentially in half.  England would control all of the territory to the north of the 49° N Latitude Line, and the United States would control all of the territory to the South of the line.  Since Americans outnumbered the British 10 to 1, many Americans expected to claim the rest of the territory at a later date.  Secretary of State William Seward acquired Alaska twenty years later, still hoping that Americans would create a vast North American empire.  But it never happened.  Canada happened instead.  </a:t>
            </a:r>
            <a:endParaRPr lang="en-US" dirty="0"/>
          </a:p>
        </p:txBody>
      </p:sp>
    </p:spTree>
    <p:extLst>
      <p:ext uri="{BB962C8B-B14F-4D97-AF65-F5344CB8AC3E}">
        <p14:creationId xmlns:p14="http://schemas.microsoft.com/office/powerpoint/2010/main" val="6445510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Lewis &amp; Clark’s Corps of Discovery Expedition</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34025" y="1385888"/>
            <a:ext cx="5238750" cy="4086225"/>
          </a:xfrm>
        </p:spPr>
      </p:pic>
      <p:sp>
        <p:nvSpPr>
          <p:cNvPr id="4" name="Text Placeholder 3"/>
          <p:cNvSpPr>
            <a:spLocks noGrp="1"/>
          </p:cNvSpPr>
          <p:nvPr>
            <p:ph type="body" sz="half" idx="2"/>
          </p:nvPr>
        </p:nvSpPr>
        <p:spPr/>
        <p:txBody>
          <a:bodyPr/>
          <a:lstStyle/>
          <a:p>
            <a:pPr algn="l"/>
            <a:r>
              <a:rPr lang="en-US" dirty="0" smtClean="0"/>
              <a:t>The Corps of Discovery explored the whole of the Louisiana Territory between 1804 – 1806.  They were searching for the Northwest Passage, but along the way, they opened up trade with Native Americans and claimed new lands: The Oregon Country.  Sacagawea, a young Shoshone woman, joined the men on the expedition, carrying her young son on her back most of the way. </a:t>
            </a:r>
            <a:endParaRPr lang="en-US" dirty="0"/>
          </a:p>
        </p:txBody>
      </p:sp>
    </p:spTree>
    <p:extLst>
      <p:ext uri="{BB962C8B-B14F-4D97-AF65-F5344CB8AC3E}">
        <p14:creationId xmlns:p14="http://schemas.microsoft.com/office/powerpoint/2010/main" val="8732133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California Gold Rush and the 49ers</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99197" y="2002357"/>
            <a:ext cx="5943853" cy="3715863"/>
          </a:xfrm>
        </p:spPr>
      </p:pic>
      <p:sp>
        <p:nvSpPr>
          <p:cNvPr id="4" name="Text Placeholder 3"/>
          <p:cNvSpPr>
            <a:spLocks noGrp="1"/>
          </p:cNvSpPr>
          <p:nvPr>
            <p:ph type="body" sz="half" idx="2"/>
          </p:nvPr>
        </p:nvSpPr>
        <p:spPr>
          <a:xfrm>
            <a:off x="1293811" y="3031065"/>
            <a:ext cx="3870617" cy="2790186"/>
          </a:xfrm>
        </p:spPr>
        <p:txBody>
          <a:bodyPr>
            <a:normAutofit/>
          </a:bodyPr>
          <a:lstStyle/>
          <a:p>
            <a:pPr algn="l"/>
            <a:r>
              <a:rPr lang="en-US" dirty="0" smtClean="0"/>
              <a:t>James Marshall discovered gold at Sutter’s Mill in California in 1848, and a flood of immigration started from there.  Americans came by the tens of thousands, and by 1850, California had enough residents to apply for statehood.   Millions of dollars of gold were found in the state; however, most 49ers never struck it rich.  Fertile agricultural land allowed many to prosper, and some business leaders, like Levi Strauss, did well for themselves selling goods to the miners. </a:t>
            </a:r>
            <a:endParaRPr lang="en-US" dirty="0"/>
          </a:p>
        </p:txBody>
      </p:sp>
    </p:spTree>
    <p:extLst>
      <p:ext uri="{BB962C8B-B14F-4D97-AF65-F5344CB8AC3E}">
        <p14:creationId xmlns:p14="http://schemas.microsoft.com/office/powerpoint/2010/main" val="40313784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4566" y="2060619"/>
            <a:ext cx="3718455" cy="686635"/>
          </a:xfrm>
        </p:spPr>
        <p:txBody>
          <a:bodyPr/>
          <a:lstStyle/>
          <a:p>
            <a:r>
              <a:rPr lang="en-US" dirty="0" smtClean="0"/>
              <a:t>The Compromise of 1850</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05479" y="1892121"/>
            <a:ext cx="6199634" cy="3967766"/>
          </a:xfrm>
        </p:spPr>
      </p:pic>
      <p:sp>
        <p:nvSpPr>
          <p:cNvPr id="4" name="Text Placeholder 3"/>
          <p:cNvSpPr>
            <a:spLocks noGrp="1"/>
          </p:cNvSpPr>
          <p:nvPr>
            <p:ph type="body" sz="half" idx="2"/>
          </p:nvPr>
        </p:nvSpPr>
        <p:spPr>
          <a:xfrm>
            <a:off x="759855" y="3031065"/>
            <a:ext cx="4404574" cy="2906096"/>
          </a:xfrm>
        </p:spPr>
        <p:txBody>
          <a:bodyPr>
            <a:normAutofit lnSpcReduction="10000"/>
          </a:bodyPr>
          <a:lstStyle/>
          <a:p>
            <a:pPr marL="342900" indent="-342900" algn="l">
              <a:buAutoNum type="arabicPeriod"/>
            </a:pPr>
            <a:r>
              <a:rPr lang="en-US" dirty="0" smtClean="0"/>
              <a:t>California became a free state. </a:t>
            </a:r>
          </a:p>
          <a:p>
            <a:pPr marL="342900" indent="-342900" algn="l">
              <a:buAutoNum type="arabicPeriod"/>
            </a:pPr>
            <a:r>
              <a:rPr lang="en-US" dirty="0" smtClean="0"/>
              <a:t>The Slave Trade was banned in Washington, DC</a:t>
            </a:r>
          </a:p>
          <a:p>
            <a:pPr marL="342900" indent="-342900" algn="l">
              <a:buAutoNum type="arabicPeriod"/>
            </a:pPr>
            <a:r>
              <a:rPr lang="en-US" dirty="0" smtClean="0"/>
              <a:t>Texas gave us some of its land to create the New Mexico and Utah Territories.  The US government assumed Texas’s debts and paid them off. </a:t>
            </a:r>
          </a:p>
          <a:p>
            <a:pPr marL="342900" indent="-342900" algn="l">
              <a:buAutoNum type="arabicPeriod"/>
            </a:pPr>
            <a:r>
              <a:rPr lang="en-US" dirty="0" smtClean="0"/>
              <a:t>Popular sovereignty would determine the slavery issue in the Utah and New Mexico Territories. </a:t>
            </a:r>
          </a:p>
          <a:p>
            <a:pPr marL="342900" indent="-342900" algn="l">
              <a:buAutoNum type="arabicPeriod"/>
            </a:pPr>
            <a:r>
              <a:rPr lang="en-US" dirty="0" smtClean="0"/>
              <a:t>The Fugitive Slave Law would be strictly enforced by federal agents. </a:t>
            </a:r>
            <a:endParaRPr lang="en-US" dirty="0"/>
          </a:p>
        </p:txBody>
      </p:sp>
    </p:spTree>
    <p:extLst>
      <p:ext uri="{BB962C8B-B14F-4D97-AF65-F5344CB8AC3E}">
        <p14:creationId xmlns:p14="http://schemas.microsoft.com/office/powerpoint/2010/main" val="16708246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Gadsden Purchase</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18138" y="1090072"/>
            <a:ext cx="5470525" cy="4677857"/>
          </a:xfrm>
        </p:spPr>
      </p:pic>
      <p:sp>
        <p:nvSpPr>
          <p:cNvPr id="4" name="Text Placeholder 3"/>
          <p:cNvSpPr>
            <a:spLocks noGrp="1"/>
          </p:cNvSpPr>
          <p:nvPr>
            <p:ph type="body" sz="half" idx="2"/>
          </p:nvPr>
        </p:nvSpPr>
        <p:spPr/>
        <p:txBody>
          <a:bodyPr/>
          <a:lstStyle/>
          <a:p>
            <a:pPr algn="l"/>
            <a:r>
              <a:rPr lang="en-US" dirty="0" smtClean="0"/>
              <a:t>In 1853, the United States purchased the small piece of land known as the Gadsden Purchase from Mexico for around $10 Million.  The main reason for acquiring the land was to build the Southern Pacific Railroad, which would extend from New Orleans, LA to Southern California.  </a:t>
            </a:r>
            <a:endParaRPr lang="en-US" dirty="0"/>
          </a:p>
        </p:txBody>
      </p:sp>
    </p:spTree>
    <p:extLst>
      <p:ext uri="{BB962C8B-B14F-4D97-AF65-F5344CB8AC3E}">
        <p14:creationId xmlns:p14="http://schemas.microsoft.com/office/powerpoint/2010/main" val="27768121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Kansas-Nebraska Act</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11201" y="2215167"/>
            <a:ext cx="4913068" cy="3871497"/>
          </a:xfrm>
        </p:spPr>
      </p:pic>
      <p:sp>
        <p:nvSpPr>
          <p:cNvPr id="4" name="Text Placeholder 3"/>
          <p:cNvSpPr>
            <a:spLocks noGrp="1"/>
          </p:cNvSpPr>
          <p:nvPr>
            <p:ph type="body" sz="half" idx="2"/>
          </p:nvPr>
        </p:nvSpPr>
        <p:spPr>
          <a:xfrm>
            <a:off x="888643" y="3031063"/>
            <a:ext cx="4971244" cy="3125037"/>
          </a:xfrm>
        </p:spPr>
        <p:txBody>
          <a:bodyPr>
            <a:normAutofit/>
          </a:bodyPr>
          <a:lstStyle/>
          <a:p>
            <a:pPr algn="l"/>
            <a:r>
              <a:rPr lang="en-US" dirty="0" smtClean="0"/>
              <a:t>The Kansas Nebraska Act was passed in 1854 in order to organize the territories between the Mississippi River and the Far West.  The Congress determined that both of these territories should determine the slavery issue by popular sovereignty – the people who decided to live there would vote on the matter and decide.  They law officially overturned the Missouri Compromise agreement, and led to major discord. Fighting broke out in “Bleeding Kansas” – violent fights resulting in several dead.  On fight even broke out on the floor of the Senate, where Massachusetts Senator Charles Sumner was viciously beaten unconscious by a pro-slavery representative from South Carolina, Preston Brooks. </a:t>
            </a:r>
            <a:endParaRPr lang="en-US" dirty="0"/>
          </a:p>
        </p:txBody>
      </p:sp>
    </p:spTree>
    <p:extLst>
      <p:ext uri="{BB962C8B-B14F-4D97-AF65-F5344CB8AC3E}">
        <p14:creationId xmlns:p14="http://schemas.microsoft.com/office/powerpoint/2010/main" val="25110576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Santa Fe Trail</a:t>
            </a:r>
            <a:endParaRPr lang="en-US" dirty="0"/>
          </a:p>
        </p:txBody>
      </p:sp>
      <p:sp>
        <p:nvSpPr>
          <p:cNvPr id="4" name="Text Placeholder 3"/>
          <p:cNvSpPr>
            <a:spLocks noGrp="1"/>
          </p:cNvSpPr>
          <p:nvPr>
            <p:ph type="body" sz="half" idx="2"/>
          </p:nvPr>
        </p:nvSpPr>
        <p:spPr/>
        <p:txBody>
          <a:bodyPr/>
          <a:lstStyle/>
          <a:p>
            <a:pPr algn="l"/>
            <a:r>
              <a:rPr lang="en-US" dirty="0" smtClean="0"/>
              <a:t>The Santa Fe Trail was around a long time before Americans started heading to the Northwest and a long time before Americans conquered Mexican Territory in the Southwest.  It was a trail that went to Santa Fe – as you might expect – in order to facilitate trade with the people of the New Mexico region and Mexico itself. </a:t>
            </a:r>
            <a:endParaRPr lang="en-US" dirty="0"/>
          </a:p>
        </p:txBody>
      </p:sp>
      <p:pic>
        <p:nvPicPr>
          <p:cNvPr id="7" name="Content Placeholder 6"/>
          <p:cNvPicPr>
            <a:picLocks noGrp="1" noChangeAspect="1"/>
          </p:cNvPicPr>
          <p:nvPr>
            <p:ph idx="1"/>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5109045" y="1465723"/>
            <a:ext cx="6290614" cy="3982039"/>
          </a:xfrm>
        </p:spPr>
      </p:pic>
    </p:spTree>
    <p:extLst>
      <p:ext uri="{BB962C8B-B14F-4D97-AF65-F5344CB8AC3E}">
        <p14:creationId xmlns:p14="http://schemas.microsoft.com/office/powerpoint/2010/main" val="27038143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Isolationism</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53375" y="982663"/>
            <a:ext cx="4000051" cy="4892675"/>
          </a:xfrm>
        </p:spPr>
      </p:pic>
      <p:sp>
        <p:nvSpPr>
          <p:cNvPr id="4" name="Text Placeholder 3"/>
          <p:cNvSpPr>
            <a:spLocks noGrp="1"/>
          </p:cNvSpPr>
          <p:nvPr>
            <p:ph type="body" sz="half" idx="2"/>
          </p:nvPr>
        </p:nvSpPr>
        <p:spPr/>
        <p:txBody>
          <a:bodyPr>
            <a:normAutofit lnSpcReduction="10000"/>
          </a:bodyPr>
          <a:lstStyle/>
          <a:p>
            <a:pPr algn="l"/>
            <a:r>
              <a:rPr lang="en-US" dirty="0" smtClean="0"/>
              <a:t>A policy of self-reliance and independence which nations follow in order to stay out of world affairs and their complications.  Although the United States has never really practiced complete isolationism, the nation has occasionally practiced isolationism with regards to Europe.  George Washington advised Americans to trade with anyone we could, but to avoid foreign alliances and entanglements on the continent of Europe. </a:t>
            </a:r>
            <a:endParaRPr lang="en-US" dirty="0"/>
          </a:p>
        </p:txBody>
      </p:sp>
    </p:spTree>
    <p:extLst>
      <p:ext uri="{BB962C8B-B14F-4D97-AF65-F5344CB8AC3E}">
        <p14:creationId xmlns:p14="http://schemas.microsoft.com/office/powerpoint/2010/main" val="10598963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47682" y="1384435"/>
            <a:ext cx="6312052" cy="4153480"/>
          </a:xfrm>
        </p:spPr>
      </p:pic>
      <p:sp>
        <p:nvSpPr>
          <p:cNvPr id="4" name="Text Placeholder 3"/>
          <p:cNvSpPr>
            <a:spLocks noGrp="1"/>
          </p:cNvSpPr>
          <p:nvPr>
            <p:ph type="body" sz="half" idx="2"/>
          </p:nvPr>
        </p:nvSpPr>
        <p:spPr/>
        <p:txBody>
          <a:bodyPr>
            <a:normAutofit lnSpcReduction="10000"/>
          </a:bodyPr>
          <a:lstStyle/>
          <a:p>
            <a:pPr algn="l"/>
            <a:r>
              <a:rPr lang="en-US" dirty="0" smtClean="0"/>
              <a:t>Imperialism is a foreign policy in which a larger, more powerful nation takes over a smaller weaker nation.  This can be military imperialism and expansionism: killing people and taking over their land.  It can also be economic imperialism: taking over the resources of a nation and forcing its population to work for you.  One of the most imperialistic war in US History was the Mexican-American War of 1846 – 1848. </a:t>
            </a:r>
            <a:endParaRPr lang="en-US" dirty="0"/>
          </a:p>
        </p:txBody>
      </p:sp>
    </p:spTree>
    <p:extLst>
      <p:ext uri="{BB962C8B-B14F-4D97-AF65-F5344CB8AC3E}">
        <p14:creationId xmlns:p14="http://schemas.microsoft.com/office/powerpoint/2010/main" val="19620459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Zebulon Pike</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92968" y="785611"/>
            <a:ext cx="3743459" cy="5240843"/>
          </a:xfrm>
        </p:spPr>
      </p:pic>
      <p:sp>
        <p:nvSpPr>
          <p:cNvPr id="4" name="Text Placeholder 3"/>
          <p:cNvSpPr>
            <a:spLocks noGrp="1"/>
          </p:cNvSpPr>
          <p:nvPr>
            <p:ph type="body" sz="half" idx="2"/>
          </p:nvPr>
        </p:nvSpPr>
        <p:spPr>
          <a:xfrm>
            <a:off x="1293811" y="3031064"/>
            <a:ext cx="3780465" cy="2725791"/>
          </a:xfrm>
        </p:spPr>
        <p:txBody>
          <a:bodyPr>
            <a:normAutofit lnSpcReduction="10000"/>
          </a:bodyPr>
          <a:lstStyle/>
          <a:p>
            <a:pPr algn="l"/>
            <a:r>
              <a:rPr lang="en-US" dirty="0" smtClean="0"/>
              <a:t>Zebulon Pike is the least known explorer in American history, although his accomplishments were quite grand.  Pike discovered the source of the Mississippi River – near present day Minneapolis-St. Paul.  Then, turning to the west, he explored the Great Plains region along the Arkansas River and went as far as the Grand Canyon.  Along the way, he named one of the tallest peaks in the Rockies: Pike’s Peak, in Colorado.</a:t>
            </a:r>
            <a:endParaRPr lang="en-US" dirty="0"/>
          </a:p>
        </p:txBody>
      </p:sp>
    </p:spTree>
    <p:extLst>
      <p:ext uri="{BB962C8B-B14F-4D97-AF65-F5344CB8AC3E}">
        <p14:creationId xmlns:p14="http://schemas.microsoft.com/office/powerpoint/2010/main" val="20717887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Sacagawea</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48509" y="835115"/>
            <a:ext cx="4489800" cy="5102046"/>
          </a:xfrm>
        </p:spPr>
      </p:pic>
      <p:sp>
        <p:nvSpPr>
          <p:cNvPr id="4" name="Text Placeholder 3"/>
          <p:cNvSpPr>
            <a:spLocks noGrp="1"/>
          </p:cNvSpPr>
          <p:nvPr>
            <p:ph type="body" sz="half" idx="2"/>
          </p:nvPr>
        </p:nvSpPr>
        <p:spPr>
          <a:xfrm>
            <a:off x="1293811" y="3031064"/>
            <a:ext cx="4089558" cy="3022005"/>
          </a:xfrm>
        </p:spPr>
        <p:txBody>
          <a:bodyPr>
            <a:normAutofit/>
          </a:bodyPr>
          <a:lstStyle/>
          <a:p>
            <a:pPr algn="l"/>
            <a:r>
              <a:rPr lang="en-US" dirty="0" smtClean="0"/>
              <a:t>During the Lewis and Clark Expedition, the Corps of Discovery set up its first winter camp near the Mandan Village in Dakota Territory.  Sacagawea was a pregnant teenager at the time, married to the French fur trader Toussaint </a:t>
            </a:r>
            <a:r>
              <a:rPr lang="en-US" dirty="0" err="1" smtClean="0"/>
              <a:t>Charbaneau</a:t>
            </a:r>
            <a:r>
              <a:rPr lang="en-US" dirty="0" smtClean="0"/>
              <a:t>.  After helping to deliver her baby, Lewis invited Sacagawea, a Shoshone Indian kidnapped at a young age, to help the expedition move West.   She was the only person who actually knew where they were going – and she recognized most of the landscape of the Pacific Northwest once they came to the Rockies. </a:t>
            </a:r>
            <a:endParaRPr lang="en-US" dirty="0"/>
          </a:p>
        </p:txBody>
      </p:sp>
    </p:spTree>
    <p:extLst>
      <p:ext uri="{BB962C8B-B14F-4D97-AF65-F5344CB8AC3E}">
        <p14:creationId xmlns:p14="http://schemas.microsoft.com/office/powerpoint/2010/main" val="36944366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War of 1812</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08290" y="2071298"/>
            <a:ext cx="5470525" cy="3719957"/>
          </a:xfrm>
        </p:spPr>
      </p:pic>
      <p:sp>
        <p:nvSpPr>
          <p:cNvPr id="4" name="Text Placeholder 3"/>
          <p:cNvSpPr>
            <a:spLocks noGrp="1"/>
          </p:cNvSpPr>
          <p:nvPr>
            <p:ph type="body" sz="half" idx="2"/>
          </p:nvPr>
        </p:nvSpPr>
        <p:spPr>
          <a:xfrm>
            <a:off x="1293811" y="3031065"/>
            <a:ext cx="3857738" cy="2880338"/>
          </a:xfrm>
        </p:spPr>
        <p:txBody>
          <a:bodyPr>
            <a:normAutofit/>
          </a:bodyPr>
          <a:lstStyle/>
          <a:p>
            <a:pPr marL="342900" indent="-342900" algn="l">
              <a:buAutoNum type="arabicPeriod"/>
            </a:pPr>
            <a:r>
              <a:rPr lang="en-US" dirty="0" smtClean="0"/>
              <a:t>Cleared Native Americans out of the Old Northwest Territory and the “Old Southwest.” </a:t>
            </a:r>
          </a:p>
          <a:p>
            <a:pPr marL="342900" indent="-342900" algn="l">
              <a:buAutoNum type="arabicPeriod"/>
            </a:pPr>
            <a:r>
              <a:rPr lang="en-US" dirty="0" smtClean="0"/>
              <a:t>American factories in the Northeast developed, creating more markets for cotton. </a:t>
            </a:r>
          </a:p>
          <a:p>
            <a:pPr marL="342900" indent="-342900" algn="l">
              <a:buAutoNum type="arabicPeriod"/>
            </a:pPr>
            <a:r>
              <a:rPr lang="en-US" dirty="0" smtClean="0"/>
              <a:t>The United States international reputation improved.  European Nations began to consider Americans a formidable nation capable of military feats. </a:t>
            </a:r>
          </a:p>
        </p:txBody>
      </p:sp>
    </p:spTree>
    <p:extLst>
      <p:ext uri="{BB962C8B-B14F-4D97-AF65-F5344CB8AC3E}">
        <p14:creationId xmlns:p14="http://schemas.microsoft.com/office/powerpoint/2010/main" val="28560133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James Madison</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37397" y="953037"/>
            <a:ext cx="3942700" cy="4816698"/>
          </a:xfrm>
        </p:spPr>
      </p:pic>
      <p:sp>
        <p:nvSpPr>
          <p:cNvPr id="4" name="Text Placeholder 3"/>
          <p:cNvSpPr>
            <a:spLocks noGrp="1"/>
          </p:cNvSpPr>
          <p:nvPr>
            <p:ph type="body" sz="half" idx="2"/>
          </p:nvPr>
        </p:nvSpPr>
        <p:spPr>
          <a:xfrm>
            <a:off x="1293811" y="3031065"/>
            <a:ext cx="4050921" cy="2790186"/>
          </a:xfrm>
        </p:spPr>
        <p:txBody>
          <a:bodyPr>
            <a:normAutofit lnSpcReduction="10000"/>
          </a:bodyPr>
          <a:lstStyle/>
          <a:p>
            <a:pPr algn="l"/>
            <a:r>
              <a:rPr lang="en-US" dirty="0" smtClean="0"/>
              <a:t>He was the “Father of the Constitution” and an author of the Bill of Rights.  During his Presidency, though, he became a war president.  The War of 1812 is sometimes called, “Mr. Madison’s War.”  During the conflict, the White House was burned to the ground and Washington, D.C.’s population fled in fear of the British; however, Americans eventually turned the tide.  James Madison presided over a war which both won Americans recognition from Europe and forced Native American tribes to retreat across the Mississippi or into Canada. </a:t>
            </a:r>
            <a:endParaRPr lang="en-US" dirty="0"/>
          </a:p>
        </p:txBody>
      </p:sp>
    </p:spTree>
    <p:extLst>
      <p:ext uri="{BB962C8B-B14F-4D97-AF65-F5344CB8AC3E}">
        <p14:creationId xmlns:p14="http://schemas.microsoft.com/office/powerpoint/2010/main" val="32781670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Treaty of Ghent</a:t>
            </a:r>
            <a:endParaRPr lang="en-US" dirty="0"/>
          </a:p>
        </p:txBody>
      </p:sp>
      <p:pic>
        <p:nvPicPr>
          <p:cNvPr id="5" name="Content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482" r="482"/>
          <a:stretch>
            <a:fillRect/>
          </a:stretch>
        </p:blipFill>
        <p:spPr/>
      </p:pic>
      <p:sp>
        <p:nvSpPr>
          <p:cNvPr id="8" name="Text Placeholder 7"/>
          <p:cNvSpPr>
            <a:spLocks noGrp="1"/>
          </p:cNvSpPr>
          <p:nvPr>
            <p:ph type="body" sz="half" idx="2"/>
          </p:nvPr>
        </p:nvSpPr>
        <p:spPr>
          <a:xfrm>
            <a:off x="1295401" y="5382153"/>
            <a:ext cx="9690278" cy="709554"/>
          </a:xfrm>
        </p:spPr>
        <p:txBody>
          <a:bodyPr>
            <a:normAutofit/>
          </a:bodyPr>
          <a:lstStyle/>
          <a:p>
            <a:pPr algn="l"/>
            <a:r>
              <a:rPr lang="en-US" dirty="0" smtClean="0"/>
              <a:t>The Treaty of Ghent ended the War of 1812.  No territory exchanged hands during this war; however, Americans used the occasion to attack Native American opponents, and opened up territory in the Northwest and the “Old Southwest” for settlers to take control. </a:t>
            </a:r>
          </a:p>
        </p:txBody>
      </p:sp>
    </p:spTree>
    <p:extLst>
      <p:ext uri="{BB962C8B-B14F-4D97-AF65-F5344CB8AC3E}">
        <p14:creationId xmlns:p14="http://schemas.microsoft.com/office/powerpoint/2010/main" val="386176973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AB946B"/>
      </a:accent1>
      <a:accent2>
        <a:srgbClr val="C04F32"/>
      </a:accent2>
      <a:accent3>
        <a:srgbClr val="DD8C3C"/>
      </a:accent3>
      <a:accent4>
        <a:srgbClr val="8E684C"/>
      </a:accent4>
      <a:accent5>
        <a:srgbClr val="CBAF62"/>
      </a:accent5>
      <a:accent6>
        <a:srgbClr val="803348"/>
      </a:accent6>
      <a:hlink>
        <a:srgbClr val="86724D"/>
      </a:hlink>
      <a:folHlink>
        <a:srgbClr val="B99E84"/>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xmlns="" name="Organic" id="{28CDC826-8792-45C0-861B-85EB3ADEDA33}" vid="{A2BEDC8B-F191-493B-BA33-0F4F800A89D3}"/>
    </a:ext>
  </a:extLst>
</a:theme>
</file>

<file path=docProps/app.xml><?xml version="1.0" encoding="utf-8"?>
<Properties xmlns="http://schemas.openxmlformats.org/officeDocument/2006/extended-properties" xmlns:vt="http://schemas.openxmlformats.org/officeDocument/2006/docPropsVTypes">
  <Template>Organic</Template>
  <TotalTime>295</TotalTime>
  <Words>3910</Words>
  <Application>Microsoft Office PowerPoint</Application>
  <PresentationFormat>Custom</PresentationFormat>
  <Paragraphs>106</Paragraphs>
  <Slides>46</Slides>
  <Notes>0</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Organic</vt:lpstr>
      <vt:lpstr>Review Guide for Manifest Destiny and Expansionism</vt:lpstr>
      <vt:lpstr>The Louisiana Territory</vt:lpstr>
      <vt:lpstr>Thomas Jefferson</vt:lpstr>
      <vt:lpstr>Lewis &amp; Clark’s Corps of Discovery Expedition</vt:lpstr>
      <vt:lpstr>Zebulon Pike</vt:lpstr>
      <vt:lpstr>Sacagawea</vt:lpstr>
      <vt:lpstr>The War of 1812</vt:lpstr>
      <vt:lpstr>James Madison</vt:lpstr>
      <vt:lpstr>The Treaty of Ghent</vt:lpstr>
      <vt:lpstr>The Consequences of the War of 1812 to Westward Migration and Slavery</vt:lpstr>
      <vt:lpstr>The Adams-Onis Treaty</vt:lpstr>
      <vt:lpstr>The Seminole Wars</vt:lpstr>
      <vt:lpstr>The National Road</vt:lpstr>
      <vt:lpstr>The Erie Canal</vt:lpstr>
      <vt:lpstr>The Steamboat</vt:lpstr>
      <vt:lpstr>Robert Fulton</vt:lpstr>
      <vt:lpstr>The Telegram</vt:lpstr>
      <vt:lpstr>Samuel F.B. Morse</vt:lpstr>
      <vt:lpstr>The Trail of Tears</vt:lpstr>
      <vt:lpstr>The Missouri Compromise</vt:lpstr>
      <vt:lpstr>The Monroe Doctrine</vt:lpstr>
      <vt:lpstr>Settling of Texas:  Stephen F. Austin</vt:lpstr>
      <vt:lpstr>Texas Wins Independence: Sam Houston</vt:lpstr>
      <vt:lpstr>Sam Houston</vt:lpstr>
      <vt:lpstr>Santa Anna</vt:lpstr>
      <vt:lpstr>The Alamo</vt:lpstr>
      <vt:lpstr>Goliad</vt:lpstr>
      <vt:lpstr>San Jacinto</vt:lpstr>
      <vt:lpstr>The Oregon Trail</vt:lpstr>
      <vt:lpstr>The Mormon Trail</vt:lpstr>
      <vt:lpstr>Joseph Smith</vt:lpstr>
      <vt:lpstr>Brigham Young</vt:lpstr>
      <vt:lpstr>The Annexation of Texas</vt:lpstr>
      <vt:lpstr>James K. Polk</vt:lpstr>
      <vt:lpstr>Manifest Destiny</vt:lpstr>
      <vt:lpstr>The Mexican-American War</vt:lpstr>
      <vt:lpstr>The Treaty of  Guadalupe-Hidalgo</vt:lpstr>
      <vt:lpstr>John C. Fremont and  the Bear Flag Republic</vt:lpstr>
      <vt:lpstr>The Oregon Treaty</vt:lpstr>
      <vt:lpstr>The California Gold Rush and the 49ers</vt:lpstr>
      <vt:lpstr>The Compromise of 1850</vt:lpstr>
      <vt:lpstr>The Gadsden Purchase</vt:lpstr>
      <vt:lpstr>The Kansas-Nebraska Act</vt:lpstr>
      <vt:lpstr>The Santa Fe Trail</vt:lpstr>
      <vt:lpstr>Isolationism</vt:lpstr>
      <vt:lpstr>Imperialism</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Review Guide for Manifest Destiny and Expansionism</dc:title>
  <dc:creator>Adam Henry</dc:creator>
  <cp:lastModifiedBy>Adam</cp:lastModifiedBy>
  <cp:revision>28</cp:revision>
  <dcterms:created xsi:type="dcterms:W3CDTF">2015-12-17T15:33:12Z</dcterms:created>
  <dcterms:modified xsi:type="dcterms:W3CDTF">2015-12-18T03:02:22Z</dcterms:modified>
</cp:coreProperties>
</file>